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76" r:id="rId9"/>
    <p:sldId id="25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86E12-B145-784F-A5B7-38E52FDB9348}" v="218" dt="2022-07-01T17:43:09.857"/>
    <p1510:client id="{2E3ECF9F-B162-45B8-865B-ED2D51A2812B}" v="966" dt="2022-06-30T17:35:32.392"/>
    <p1510:client id="{33D36108-CFAE-57A0-232F-A294DBA155EE}" v="19" dt="2022-05-03T20:43:12.808"/>
    <p1510:client id="{3997C446-541B-0462-CD91-F6F1211F25FE}" v="4" dt="2022-05-30T11:01:23.474"/>
    <p1510:client id="{55AE2F17-D794-9EDC-220E-9070E95261E7}" v="260" dt="2022-07-01T18:38:23.887"/>
    <p1510:client id="{9A746984-2BB8-1AB7-7D81-E5EA3AF71C7C}" v="61" dt="2022-07-01T17:57:17.081"/>
    <p1510:client id="{BC0B87EE-A925-B7A4-72A7-07EF1B591BDE}" v="11" dt="2022-07-01T17:47:12.627"/>
    <p1510:client id="{C48F763D-8BC0-E4DF-5793-46F22EF22BD8}" v="33" dt="2022-07-01T19:59:08.669"/>
    <p1510:client id="{C579154A-E746-C90B-538A-8C61AE2DE6E9}" v="53" dt="2022-05-03T20:38:31.332"/>
    <p1510:client id="{E5759B63-BA82-6040-4882-DB36E489706B}" v="55" dt="2022-05-03T20:54:23.127"/>
    <p1510:client id="{E7CD77A2-F4C8-34F7-88F0-DA12420E7ED1}" v="96" dt="2022-07-01T19:56:23.169"/>
    <p1510:client id="{F695750B-8FF1-D122-53DB-DCAAF136EC75}" v="257" dt="2022-06-29T22:25:39.123"/>
    <p1510:client id="{FAEC5721-C0DC-46BE-BFBC-67D26A3AE9A3}" v="518" dt="2022-05-05T23:44:15.690"/>
    <p1510:client id="{FB168DD2-1142-435E-0DE9-57CB07E574AD}" v="5" dt="2022-06-29T22:11:58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Ciepierska" userId="S::bg.n.ciepierska@spgoworowo.edu.pl::be9072e1-7477-44c4-bea7-8be0c9e75efa" providerId="AD" clId="Web-{FAEC5721-C0DC-46BE-BFBC-67D26A3AE9A3}"/>
    <pc:docChg chg="addSld modSld sldOrd">
      <pc:chgData name="Natalia Ciepierska" userId="S::bg.n.ciepierska@spgoworowo.edu.pl::be9072e1-7477-44c4-bea7-8be0c9e75efa" providerId="AD" clId="Web-{FAEC5721-C0DC-46BE-BFBC-67D26A3AE9A3}" dt="2022-05-05T23:44:15.690" v="536"/>
      <pc:docMkLst>
        <pc:docMk/>
      </pc:docMkLst>
      <pc:sldChg chg="modTransition">
        <pc:chgData name="Natalia Ciepierska" userId="S::bg.n.ciepierska@spgoworowo.edu.pl::be9072e1-7477-44c4-bea7-8be0c9e75efa" providerId="AD" clId="Web-{FAEC5721-C0DC-46BE-BFBC-67D26A3AE9A3}" dt="2022-05-05T23:42:46.235" v="521"/>
        <pc:sldMkLst>
          <pc:docMk/>
          <pc:sldMk cId="650317164" sldId="256"/>
        </pc:sldMkLst>
      </pc:sldChg>
      <pc:sldChg chg="modTransition">
        <pc:chgData name="Natalia Ciepierska" userId="S::bg.n.ciepierska@spgoworowo.edu.pl::be9072e1-7477-44c4-bea7-8be0c9e75efa" providerId="AD" clId="Web-{FAEC5721-C0DC-46BE-BFBC-67D26A3AE9A3}" dt="2022-05-05T23:42:50.063" v="522"/>
        <pc:sldMkLst>
          <pc:docMk/>
          <pc:sldMk cId="1202413432" sldId="258"/>
        </pc:sldMkLst>
      </pc:sldChg>
      <pc:sldChg chg="modSp modTransition">
        <pc:chgData name="Natalia Ciepierska" userId="S::bg.n.ciepierska@spgoworowo.edu.pl::be9072e1-7477-44c4-bea7-8be0c9e75efa" providerId="AD" clId="Web-{FAEC5721-C0DC-46BE-BFBC-67D26A3AE9A3}" dt="2022-05-05T23:42:58.063" v="523"/>
        <pc:sldMkLst>
          <pc:docMk/>
          <pc:sldMk cId="3072641590" sldId="259"/>
        </pc:sldMkLst>
        <pc:spChg chg="mod">
          <ac:chgData name="Natalia Ciepierska" userId="S::bg.n.ciepierska@spgoworowo.edu.pl::be9072e1-7477-44c4-bea7-8be0c9e75efa" providerId="AD" clId="Web-{FAEC5721-C0DC-46BE-BFBC-67D26A3AE9A3}" dt="2022-05-05T18:38:44.038" v="3" actId="1076"/>
          <ac:spMkLst>
            <pc:docMk/>
            <pc:sldMk cId="3072641590" sldId="259"/>
            <ac:spMk id="2" creationId="{56456583-1A94-7BEA-3673-6B45C14C2C46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18:38:50.975" v="4" actId="1076"/>
          <ac:spMkLst>
            <pc:docMk/>
            <pc:sldMk cId="3072641590" sldId="259"/>
            <ac:spMk id="3" creationId="{B231A0F6-9E44-F176-E468-9F4D1B06E659}"/>
          </ac:spMkLst>
        </pc:spChg>
      </pc:sldChg>
      <pc:sldChg chg="addSp delSp modSp mod modTransition setBg">
        <pc:chgData name="Natalia Ciepierska" userId="S::bg.n.ciepierska@spgoworowo.edu.pl::be9072e1-7477-44c4-bea7-8be0c9e75efa" providerId="AD" clId="Web-{FAEC5721-C0DC-46BE-BFBC-67D26A3AE9A3}" dt="2022-05-05T23:43:09.423" v="525"/>
        <pc:sldMkLst>
          <pc:docMk/>
          <pc:sldMk cId="4141352683" sldId="260"/>
        </pc:sldMkLst>
        <pc:spChg chg="mod">
          <ac:chgData name="Natalia Ciepierska" userId="S::bg.n.ciepierska@spgoworowo.edu.pl::be9072e1-7477-44c4-bea7-8be0c9e75efa" providerId="AD" clId="Web-{FAEC5721-C0DC-46BE-BFBC-67D26A3AE9A3}" dt="2022-05-05T23:33:03.485" v="486" actId="1076"/>
          <ac:spMkLst>
            <pc:docMk/>
            <pc:sldMk cId="4141352683" sldId="260"/>
            <ac:spMk id="2" creationId="{E8ECC8B9-CAB0-4E66-0422-9861099A28D7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3:32:57.391" v="485" actId="1076"/>
          <ac:spMkLst>
            <pc:docMk/>
            <pc:sldMk cId="4141352683" sldId="260"/>
            <ac:spMk id="3" creationId="{58B8B563-4C27-7A42-8AD8-C9AD94AC10CB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3:29:36.302" v="467"/>
          <ac:spMkLst>
            <pc:docMk/>
            <pc:sldMk cId="4141352683" sldId="260"/>
            <ac:spMk id="4" creationId="{A70FF210-3A53-8494-11CA-369D801B4330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31:35.654" v="473"/>
          <ac:spMkLst>
            <pc:docMk/>
            <pc:sldMk cId="4141352683" sldId="260"/>
            <ac:spMk id="10" creationId="{04812C46-200A-4DEB-A05E-3ED6C68C2387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31:35.654" v="473"/>
          <ac:spMkLst>
            <pc:docMk/>
            <pc:sldMk cId="4141352683" sldId="260"/>
            <ac:spMk id="12" creationId="{D1EA859B-E555-4109-94F3-6700E046E008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31:35.654" v="473"/>
          <ac:spMkLst>
            <pc:docMk/>
            <pc:sldMk cId="4141352683" sldId="260"/>
            <ac:spMk id="17" creationId="{23E547B5-89CF-4EC0-96DE-25771AED0799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31:35.654" v="473"/>
          <ac:spMkLst>
            <pc:docMk/>
            <pc:sldMk cId="4141352683" sldId="260"/>
            <ac:spMk id="19" creationId="{3F0B8CEB-8279-4E5E-A0CE-1FC9F71736F2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3:31:35.654" v="473"/>
          <ac:picMkLst>
            <pc:docMk/>
            <pc:sldMk cId="4141352683" sldId="260"/>
            <ac:picMk id="5" creationId="{78C6165A-F9B2-5E4E-25B4-8A0A0BE15E55}"/>
          </ac:picMkLst>
        </pc:picChg>
      </pc:sldChg>
      <pc:sldChg chg="addSp delSp modSp new mod modTransition setBg addAnim delAnim setClrOvrMap">
        <pc:chgData name="Natalia Ciepierska" userId="S::bg.n.ciepierska@spgoworowo.edu.pl::be9072e1-7477-44c4-bea7-8be0c9e75efa" providerId="AD" clId="Web-{FAEC5721-C0DC-46BE-BFBC-67D26A3AE9A3}" dt="2022-05-05T23:43:55.331" v="532"/>
        <pc:sldMkLst>
          <pc:docMk/>
          <pc:sldMk cId="2187128460" sldId="261"/>
        </pc:sldMkLst>
        <pc:spChg chg="mod ord">
          <ac:chgData name="Natalia Ciepierska" userId="S::bg.n.ciepierska@spgoworowo.edu.pl::be9072e1-7477-44c4-bea7-8be0c9e75efa" providerId="AD" clId="Web-{FAEC5721-C0DC-46BE-BFBC-67D26A3AE9A3}" dt="2022-05-05T21:36:09.005" v="173" actId="1076"/>
          <ac:spMkLst>
            <pc:docMk/>
            <pc:sldMk cId="2187128460" sldId="261"/>
            <ac:spMk id="2" creationId="{83E0849D-AC65-FD16-D96E-6403641CF5B9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1:35:46.599" v="169"/>
          <ac:spMkLst>
            <pc:docMk/>
            <pc:sldMk cId="2187128460" sldId="261"/>
            <ac:spMk id="8" creationId="{71B2258F-86CA-4D4D-8270-BC05FCDEBFB3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35:46.599" v="170"/>
          <ac:spMkLst>
            <pc:docMk/>
            <pc:sldMk cId="2187128460" sldId="261"/>
            <ac:spMk id="10" creationId="{DE47DF98-723F-4AAC-ABCF-CACBC438F78F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35:46.599" v="170"/>
          <ac:spMkLst>
            <pc:docMk/>
            <pc:sldMk cId="2187128460" sldId="261"/>
            <ac:spMk id="11" creationId="{74426AB7-D619-4515-962A-BC83909EC015}"/>
          </ac:spMkLst>
        </pc:spChg>
        <pc:picChg chg="add mod">
          <ac:chgData name="Natalia Ciepierska" userId="S::bg.n.ciepierska@spgoworowo.edu.pl::be9072e1-7477-44c4-bea7-8be0c9e75efa" providerId="AD" clId="Web-{FAEC5721-C0DC-46BE-BFBC-67D26A3AE9A3}" dt="2022-05-05T21:35:46.599" v="170"/>
          <ac:picMkLst>
            <pc:docMk/>
            <pc:sldMk cId="2187128460" sldId="261"/>
            <ac:picMk id="3" creationId="{F5049027-A98C-ABD3-1807-0EA3D2946C58}"/>
          </ac:picMkLst>
        </pc:picChg>
        <pc:cxnChg chg="add">
          <ac:chgData name="Natalia Ciepierska" userId="S::bg.n.ciepierska@spgoworowo.edu.pl::be9072e1-7477-44c4-bea7-8be0c9e75efa" providerId="AD" clId="Web-{FAEC5721-C0DC-46BE-BFBC-67D26A3AE9A3}" dt="2022-05-05T21:35:46.599" v="170"/>
          <ac:cxnSpMkLst>
            <pc:docMk/>
            <pc:sldMk cId="2187128460" sldId="261"/>
            <ac:cxnSpMk id="12" creationId="{EA29FC7C-9308-4FDE-8DCA-405668055B0F}"/>
          </ac:cxnSpMkLst>
        </pc:cxnChg>
      </pc:sldChg>
      <pc:sldChg chg="addSp delSp modSp new mod modTransition setBg">
        <pc:chgData name="Natalia Ciepierska" userId="S::bg.n.ciepierska@spgoworowo.edu.pl::be9072e1-7477-44c4-bea7-8be0c9e75efa" providerId="AD" clId="Web-{FAEC5721-C0DC-46BE-BFBC-67D26A3AE9A3}" dt="2022-05-05T23:43:59.034" v="533"/>
        <pc:sldMkLst>
          <pc:docMk/>
          <pc:sldMk cId="3567153010" sldId="262"/>
        </pc:sldMkLst>
        <pc:spChg chg="mod">
          <ac:chgData name="Natalia Ciepierska" userId="S::bg.n.ciepierska@spgoworowo.edu.pl::be9072e1-7477-44c4-bea7-8be0c9e75efa" providerId="AD" clId="Web-{FAEC5721-C0DC-46BE-BFBC-67D26A3AE9A3}" dt="2022-05-05T20:31:00.698" v="27" actId="20577"/>
          <ac:spMkLst>
            <pc:docMk/>
            <pc:sldMk cId="3567153010" sldId="262"/>
            <ac:spMk id="2" creationId="{0BB76070-FCFE-53BD-263A-EF440F90BCB7}"/>
          </ac:spMkLst>
        </pc:spChg>
        <pc:spChg chg="mod ord">
          <ac:chgData name="Natalia Ciepierska" userId="S::bg.n.ciepierska@spgoworowo.edu.pl::be9072e1-7477-44c4-bea7-8be0c9e75efa" providerId="AD" clId="Web-{FAEC5721-C0DC-46BE-BFBC-67D26A3AE9A3}" dt="2022-05-05T20:31:41.324" v="37" actId="1076"/>
          <ac:spMkLst>
            <pc:docMk/>
            <pc:sldMk cId="3567153010" sldId="262"/>
            <ac:spMk id="3" creationId="{CF7AFC03-CFF2-5EBC-9351-F18291C5B797}"/>
          </ac:spMkLst>
        </pc:spChg>
        <pc:spChg chg="del">
          <ac:chgData name="Natalia Ciepierska" userId="S::bg.n.ciepierska@spgoworowo.edu.pl::be9072e1-7477-44c4-bea7-8be0c9e75efa" providerId="AD" clId="Web-{FAEC5721-C0DC-46BE-BFBC-67D26A3AE9A3}" dt="2022-05-05T20:29:26.444" v="24"/>
          <ac:spMkLst>
            <pc:docMk/>
            <pc:sldMk cId="3567153010" sldId="262"/>
            <ac:spMk id="4" creationId="{DECDACDA-4EA0-54E6-872B-31722970AF1A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0:30:42.165" v="25"/>
          <ac:spMkLst>
            <pc:docMk/>
            <pc:sldMk cId="3567153010" sldId="262"/>
            <ac:spMk id="10" creationId="{FF9B822F-893E-44C8-963C-64F50ACECBB2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0:30:42.165" v="25"/>
          <ac:spMkLst>
            <pc:docMk/>
            <pc:sldMk cId="3567153010" sldId="262"/>
            <ac:spMk id="12" creationId="{EBF87945-A001-489F-9D9B-7D9435F0B9CA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0:31:46.761" v="39" actId="1076"/>
          <ac:picMkLst>
            <pc:docMk/>
            <pc:sldMk cId="3567153010" sldId="262"/>
            <ac:picMk id="5" creationId="{8D9DDE1A-1EA1-8045-D46A-6437CF5AFBF1}"/>
          </ac:picMkLst>
        </pc:picChg>
      </pc:sldChg>
      <pc:sldChg chg="addSp delSp modSp new mod modTransition setBg">
        <pc:chgData name="Natalia Ciepierska" userId="S::bg.n.ciepierska@spgoworowo.edu.pl::be9072e1-7477-44c4-bea7-8be0c9e75efa" providerId="AD" clId="Web-{FAEC5721-C0DC-46BE-BFBC-67D26A3AE9A3}" dt="2022-05-05T23:44:02.331" v="534"/>
        <pc:sldMkLst>
          <pc:docMk/>
          <pc:sldMk cId="2913109901" sldId="263"/>
        </pc:sldMkLst>
        <pc:spChg chg="mod">
          <ac:chgData name="Natalia Ciepierska" userId="S::bg.n.ciepierska@spgoworowo.edu.pl::be9072e1-7477-44c4-bea7-8be0c9e75efa" providerId="AD" clId="Web-{FAEC5721-C0DC-46BE-BFBC-67D26A3AE9A3}" dt="2022-05-05T21:03:02.467" v="94" actId="1076"/>
          <ac:spMkLst>
            <pc:docMk/>
            <pc:sldMk cId="2913109901" sldId="263"/>
            <ac:spMk id="2" creationId="{B2130383-50A7-93C9-AEA8-476540E85C28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1:02:56.061" v="92" actId="1076"/>
          <ac:spMkLst>
            <pc:docMk/>
            <pc:sldMk cId="2913109901" sldId="263"/>
            <ac:spMk id="3" creationId="{64686A3B-71A1-08DF-5B85-4BCDD460DFC2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0:59:45.323" v="61"/>
          <ac:spMkLst>
            <pc:docMk/>
            <pc:sldMk cId="2913109901" sldId="263"/>
            <ac:spMk id="4" creationId="{3FE81622-F1E0-D0A8-7C78-0B48534473CE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1:01:51.185" v="65"/>
          <ac:spMkLst>
            <pc:docMk/>
            <pc:sldMk cId="2913109901" sldId="263"/>
            <ac:spMk id="12" creationId="{B3684CCF-CEBB-4D8E-A366-95E43D4C790B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1:01:51.185" v="65"/>
          <ac:spMkLst>
            <pc:docMk/>
            <pc:sldMk cId="2913109901" sldId="263"/>
            <ac:spMk id="14" creationId="{70BEB1E7-2F88-40BC-B73D-42E5B6F80BFC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01:51.200" v="66"/>
          <ac:spMkLst>
            <pc:docMk/>
            <pc:sldMk cId="2913109901" sldId="263"/>
            <ac:spMk id="17" creationId="{018DD604-9FD1-4E35-84A0-CFD3632CA525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01:51.200" v="66"/>
          <ac:spMkLst>
            <pc:docMk/>
            <pc:sldMk cId="2913109901" sldId="263"/>
            <ac:spMk id="18" creationId="{4AF1E51D-8E17-4D73-9B13-D0D66F9E2AF5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01:51.200" v="66"/>
          <ac:spMkLst>
            <pc:docMk/>
            <pc:sldMk cId="2913109901" sldId="263"/>
            <ac:spMk id="20" creationId="{CA31F01E-6863-47B2-B5F8-4C443DA14139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01:51.200" v="66"/>
          <ac:spMkLst>
            <pc:docMk/>
            <pc:sldMk cId="2913109901" sldId="263"/>
            <ac:spMk id="22" creationId="{0A6D42E8-3193-4B5F-8230-2778A35E384F}"/>
          </ac:spMkLst>
        </pc:spChg>
        <pc:grpChg chg="add">
          <ac:chgData name="Natalia Ciepierska" userId="S::bg.n.ciepierska@spgoworowo.edu.pl::be9072e1-7477-44c4-bea7-8be0c9e75efa" providerId="AD" clId="Web-{FAEC5721-C0DC-46BE-BFBC-67D26A3AE9A3}" dt="2022-05-05T21:01:51.200" v="66"/>
          <ac:grpSpMkLst>
            <pc:docMk/>
            <pc:sldMk cId="2913109901" sldId="263"/>
            <ac:grpSpMk id="19" creationId="{EBAD34AF-5414-49A5-AB75-F1CA854B3094}"/>
          </ac:grpSpMkLst>
        </pc:grpChg>
        <pc:picChg chg="add mod ord">
          <ac:chgData name="Natalia Ciepierska" userId="S::bg.n.ciepierska@spgoworowo.edu.pl::be9072e1-7477-44c4-bea7-8be0c9e75efa" providerId="AD" clId="Web-{FAEC5721-C0DC-46BE-BFBC-67D26A3AE9A3}" dt="2022-05-05T21:01:51.200" v="66"/>
          <ac:picMkLst>
            <pc:docMk/>
            <pc:sldMk cId="2913109901" sldId="263"/>
            <ac:picMk id="5" creationId="{A200C911-3B06-5929-38E4-EF5E68BA763A}"/>
          </ac:picMkLst>
        </pc:picChg>
        <pc:picChg chg="add mod">
          <ac:chgData name="Natalia Ciepierska" userId="S::bg.n.ciepierska@spgoworowo.edu.pl::be9072e1-7477-44c4-bea7-8be0c9e75efa" providerId="AD" clId="Web-{FAEC5721-C0DC-46BE-BFBC-67D26A3AE9A3}" dt="2022-05-05T21:01:51.200" v="66"/>
          <ac:picMkLst>
            <pc:docMk/>
            <pc:sldMk cId="2913109901" sldId="263"/>
            <ac:picMk id="6" creationId="{BB2E5459-6914-E68E-42ED-3C8D2F0CD1F6}"/>
          </ac:picMkLst>
        </pc:picChg>
        <pc:picChg chg="add mod ord">
          <ac:chgData name="Natalia Ciepierska" userId="S::bg.n.ciepierska@spgoworowo.edu.pl::be9072e1-7477-44c4-bea7-8be0c9e75efa" providerId="AD" clId="Web-{FAEC5721-C0DC-46BE-BFBC-67D26A3AE9A3}" dt="2022-05-05T21:01:51.200" v="66"/>
          <ac:picMkLst>
            <pc:docMk/>
            <pc:sldMk cId="2913109901" sldId="263"/>
            <ac:picMk id="7" creationId="{70F2EC6F-5371-E485-A00C-B061C8FFEF24}"/>
          </ac:picMkLst>
        </pc:picChg>
      </pc:sldChg>
      <pc:sldChg chg="addSp delSp modSp new mod modTransition setBg">
        <pc:chgData name="Natalia Ciepierska" userId="S::bg.n.ciepierska@spgoworowo.edu.pl::be9072e1-7477-44c4-bea7-8be0c9e75efa" providerId="AD" clId="Web-{FAEC5721-C0DC-46BE-BFBC-67D26A3AE9A3}" dt="2022-05-05T23:44:15.690" v="536"/>
        <pc:sldMkLst>
          <pc:docMk/>
          <pc:sldMk cId="3468562032" sldId="264"/>
        </pc:sldMkLst>
        <pc:spChg chg="mod">
          <ac:chgData name="Natalia Ciepierska" userId="S::bg.n.ciepierska@spgoworowo.edu.pl::be9072e1-7477-44c4-bea7-8be0c9e75efa" providerId="AD" clId="Web-{FAEC5721-C0DC-46BE-BFBC-67D26A3AE9A3}" dt="2022-05-05T21:23:18.164" v="123" actId="1076"/>
          <ac:spMkLst>
            <pc:docMk/>
            <pc:sldMk cId="3468562032" sldId="264"/>
            <ac:spMk id="2" creationId="{167C81F4-8989-A621-5F21-55A9C5589292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1:40:07.994" v="185" actId="20577"/>
          <ac:spMkLst>
            <pc:docMk/>
            <pc:sldMk cId="3468562032" sldId="264"/>
            <ac:spMk id="3" creationId="{75DCD16B-0CFA-A16A-4007-AEAB35B82B9F}"/>
          </ac:spMkLst>
        </pc:spChg>
        <pc:spChg chg="del">
          <ac:chgData name="Natalia Ciepierska" userId="S::bg.n.ciepierska@spgoworowo.edu.pl::be9072e1-7477-44c4-bea7-8be0c9e75efa" providerId="AD" clId="Web-{FAEC5721-C0DC-46BE-BFBC-67D26A3AE9A3}" dt="2022-05-05T21:20:23.896" v="107"/>
          <ac:spMkLst>
            <pc:docMk/>
            <pc:sldMk cId="3468562032" sldId="264"/>
            <ac:spMk id="4" creationId="{7B5C5D8B-A1C8-A400-6EBB-C714F095734F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1:22:01.882" v="109"/>
          <ac:spMkLst>
            <pc:docMk/>
            <pc:sldMk cId="3468562032" sldId="264"/>
            <ac:spMk id="10" creationId="{3CD9DF72-87A3-404E-A828-84CBF11A8303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1:22:25.960" v="111"/>
          <ac:spMkLst>
            <pc:docMk/>
            <pc:sldMk cId="3468562032" sldId="264"/>
            <ac:spMk id="15" creationId="{43B6B5C9-BE23-4C39-92DF-62F5C1B96202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22:25.960" v="111"/>
          <ac:spMkLst>
            <pc:docMk/>
            <pc:sldMk cId="3468562032" sldId="264"/>
            <ac:spMk id="21" creationId="{5E39A796-BE83-48B1-B33F-35C4A32AAB57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22:25.960" v="111"/>
          <ac:spMkLst>
            <pc:docMk/>
            <pc:sldMk cId="3468562032" sldId="264"/>
            <ac:spMk id="23" creationId="{72F84B47-E267-4194-8194-831DB7B5547F}"/>
          </ac:spMkLst>
        </pc:spChg>
        <pc:grpChg chg="add del">
          <ac:chgData name="Natalia Ciepierska" userId="S::bg.n.ciepierska@spgoworowo.edu.pl::be9072e1-7477-44c4-bea7-8be0c9e75efa" providerId="AD" clId="Web-{FAEC5721-C0DC-46BE-BFBC-67D26A3AE9A3}" dt="2022-05-05T21:22:25.960" v="111"/>
          <ac:grpSpMkLst>
            <pc:docMk/>
            <pc:sldMk cId="3468562032" sldId="264"/>
            <ac:grpSpMk id="16" creationId="{4933887F-5725-499E-8BC5-19BEFD54DB80}"/>
          </ac:grpSpMkLst>
        </pc:grpChg>
        <pc:picChg chg="add mod ord">
          <ac:chgData name="Natalia Ciepierska" userId="S::bg.n.ciepierska@spgoworowo.edu.pl::be9072e1-7477-44c4-bea7-8be0c9e75efa" providerId="AD" clId="Web-{FAEC5721-C0DC-46BE-BFBC-67D26A3AE9A3}" dt="2022-05-05T21:22:25.960" v="111"/>
          <ac:picMkLst>
            <pc:docMk/>
            <pc:sldMk cId="3468562032" sldId="264"/>
            <ac:picMk id="5" creationId="{383D4BA9-F779-1282-FB68-7659A830201B}"/>
          </ac:picMkLst>
        </pc:picChg>
        <pc:cxnChg chg="add del">
          <ac:chgData name="Natalia Ciepierska" userId="S::bg.n.ciepierska@spgoworowo.edu.pl::be9072e1-7477-44c4-bea7-8be0c9e75efa" providerId="AD" clId="Web-{FAEC5721-C0DC-46BE-BFBC-67D26A3AE9A3}" dt="2022-05-05T21:22:01.882" v="109"/>
          <ac:cxnSpMkLst>
            <pc:docMk/>
            <pc:sldMk cId="3468562032" sldId="264"/>
            <ac:cxnSpMk id="12" creationId="{20E3A342-4D61-4E3F-AF90-1AB42AEB96CC}"/>
          </ac:cxnSpMkLst>
        </pc:cxnChg>
      </pc:sldChg>
      <pc:sldChg chg="addSp delSp modSp new mod ord modTransition setBg setClrOvrMap">
        <pc:chgData name="Natalia Ciepierska" userId="S::bg.n.ciepierska@spgoworowo.edu.pl::be9072e1-7477-44c4-bea7-8be0c9e75efa" providerId="AD" clId="Web-{FAEC5721-C0DC-46BE-BFBC-67D26A3AE9A3}" dt="2022-05-05T23:44:07.096" v="535"/>
        <pc:sldMkLst>
          <pc:docMk/>
          <pc:sldMk cId="3380267412" sldId="265"/>
        </pc:sldMkLst>
        <pc:spChg chg="mod">
          <ac:chgData name="Natalia Ciepierska" userId="S::bg.n.ciepierska@spgoworowo.edu.pl::be9072e1-7477-44c4-bea7-8be0c9e75efa" providerId="AD" clId="Web-{FAEC5721-C0DC-46BE-BFBC-67D26A3AE9A3}" dt="2022-05-05T21:33:31.331" v="163" actId="1076"/>
          <ac:spMkLst>
            <pc:docMk/>
            <pc:sldMk cId="3380267412" sldId="265"/>
            <ac:spMk id="2" creationId="{991B18FB-76D4-826C-83D6-B5713FBB4F49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1:33:29.081" v="162" actId="1076"/>
          <ac:spMkLst>
            <pc:docMk/>
            <pc:sldMk cId="3380267412" sldId="265"/>
            <ac:spMk id="3" creationId="{50D51E58-20F0-9226-5B7F-42D9EFE06FD6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1:31:05.014" v="145"/>
          <ac:spMkLst>
            <pc:docMk/>
            <pc:sldMk cId="3380267412" sldId="265"/>
            <ac:spMk id="4" creationId="{72F0E234-1FF7-19D9-9F6F-C834BE56F4A5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32:32.548" v="147"/>
          <ac:spMkLst>
            <pc:docMk/>
            <pc:sldMk cId="3380267412" sldId="265"/>
            <ac:spMk id="11" creationId="{A86541C6-61B1-4DAA-B57A-EAF3F24F0491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32:32.548" v="147"/>
          <ac:spMkLst>
            <pc:docMk/>
            <pc:sldMk cId="3380267412" sldId="265"/>
            <ac:spMk id="13" creationId="{71750011-2006-46BB-AFDE-C6E461752333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1:32:32.548" v="147"/>
          <ac:picMkLst>
            <pc:docMk/>
            <pc:sldMk cId="3380267412" sldId="265"/>
            <ac:picMk id="5" creationId="{59D898C2-A171-B278-5C8F-8E1D6AE57895}"/>
          </ac:picMkLst>
        </pc:picChg>
        <pc:picChg chg="add mod">
          <ac:chgData name="Natalia Ciepierska" userId="S::bg.n.ciepierska@spgoworowo.edu.pl::be9072e1-7477-44c4-bea7-8be0c9e75efa" providerId="AD" clId="Web-{FAEC5721-C0DC-46BE-BFBC-67D26A3AE9A3}" dt="2022-05-05T21:32:32.548" v="147"/>
          <ac:picMkLst>
            <pc:docMk/>
            <pc:sldMk cId="3380267412" sldId="265"/>
            <ac:picMk id="6" creationId="{8711594F-F6D7-2547-DC92-C6F442C3F497}"/>
          </ac:picMkLst>
        </pc:picChg>
      </pc:sldChg>
      <pc:sldChg chg="addSp modSp new mod modTransition setBg">
        <pc:chgData name="Natalia Ciepierska" userId="S::bg.n.ciepierska@spgoworowo.edu.pl::be9072e1-7477-44c4-bea7-8be0c9e75efa" providerId="AD" clId="Web-{FAEC5721-C0DC-46BE-BFBC-67D26A3AE9A3}" dt="2022-05-05T23:43:14.611" v="526"/>
        <pc:sldMkLst>
          <pc:docMk/>
          <pc:sldMk cId="809520972" sldId="266"/>
        </pc:sldMkLst>
        <pc:spChg chg="mod">
          <ac:chgData name="Natalia Ciepierska" userId="S::bg.n.ciepierska@spgoworowo.edu.pl::be9072e1-7477-44c4-bea7-8be0c9e75efa" providerId="AD" clId="Web-{FAEC5721-C0DC-46BE-BFBC-67D26A3AE9A3}" dt="2022-05-05T21:50:31.411" v="216" actId="1076"/>
          <ac:spMkLst>
            <pc:docMk/>
            <pc:sldMk cId="809520972" sldId="266"/>
            <ac:spMk id="2" creationId="{8F7CF9B2-A7B5-498D-36A8-3182CFFA517C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1:50:28.567" v="215" actId="1076"/>
          <ac:spMkLst>
            <pc:docMk/>
            <pc:sldMk cId="809520972" sldId="266"/>
            <ac:spMk id="3" creationId="{E25FF1E4-CF69-9125-F530-7F79866AE3C2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48:53.050" v="189"/>
          <ac:spMkLst>
            <pc:docMk/>
            <pc:sldMk cId="809520972" sldId="266"/>
            <ac:spMk id="9" creationId="{59A309A7-1751-4ABE-A3C1-EEC40366AD89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1:48:53.050" v="189"/>
          <ac:spMkLst>
            <pc:docMk/>
            <pc:sldMk cId="809520972" sldId="266"/>
            <ac:spMk id="11" creationId="{967D8EB6-EAE1-4F9C-B398-83321E287204}"/>
          </ac:spMkLst>
        </pc:spChg>
        <pc:picChg chg="add mod">
          <ac:chgData name="Natalia Ciepierska" userId="S::bg.n.ciepierska@spgoworowo.edu.pl::be9072e1-7477-44c4-bea7-8be0c9e75efa" providerId="AD" clId="Web-{FAEC5721-C0DC-46BE-BFBC-67D26A3AE9A3}" dt="2022-05-05T21:50:14.286" v="211" actId="1076"/>
          <ac:picMkLst>
            <pc:docMk/>
            <pc:sldMk cId="809520972" sldId="266"/>
            <ac:picMk id="4" creationId="{CD29ADA6-AF30-9DBF-4816-17F191A0DCA6}"/>
          </ac:picMkLst>
        </pc:picChg>
      </pc:sldChg>
      <pc:sldChg chg="addSp delSp modSp new mod ord modTransition setBg">
        <pc:chgData name="Natalia Ciepierska" userId="S::bg.n.ciepierska@spgoworowo.edu.pl::be9072e1-7477-44c4-bea7-8be0c9e75efa" providerId="AD" clId="Web-{FAEC5721-C0DC-46BE-BFBC-67D26A3AE9A3}" dt="2022-05-05T23:43:23.627" v="527"/>
        <pc:sldMkLst>
          <pc:docMk/>
          <pc:sldMk cId="1179287000" sldId="267"/>
        </pc:sldMkLst>
        <pc:spChg chg="mod">
          <ac:chgData name="Natalia Ciepierska" userId="S::bg.n.ciepierska@spgoworowo.edu.pl::be9072e1-7477-44c4-bea7-8be0c9e75efa" providerId="AD" clId="Web-{FAEC5721-C0DC-46BE-BFBC-67D26A3AE9A3}" dt="2022-05-05T22:45:45.637" v="337" actId="20577"/>
          <ac:spMkLst>
            <pc:docMk/>
            <pc:sldMk cId="1179287000" sldId="267"/>
            <ac:spMk id="2" creationId="{4F1F298E-790C-D882-25B5-E16AAF9AC5A8}"/>
          </ac:spMkLst>
        </pc:spChg>
        <pc:spChg chg="mod ord">
          <ac:chgData name="Natalia Ciepierska" userId="S::bg.n.ciepierska@spgoworowo.edu.pl::be9072e1-7477-44c4-bea7-8be0c9e75efa" providerId="AD" clId="Web-{FAEC5721-C0DC-46BE-BFBC-67D26A3AE9A3}" dt="2022-05-05T22:45:17.152" v="332" actId="1076"/>
          <ac:spMkLst>
            <pc:docMk/>
            <pc:sldMk cId="1179287000" sldId="267"/>
            <ac:spMk id="3" creationId="{899C90A7-89D8-CCC6-2BF6-1284D91CEF30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2:42:36.835" v="306"/>
          <ac:spMkLst>
            <pc:docMk/>
            <pc:sldMk cId="1179287000" sldId="267"/>
            <ac:spMk id="4" creationId="{0EBDBBF5-11EB-95A4-92E3-A578ADA4C546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2:43:38.337" v="308"/>
          <ac:spMkLst>
            <pc:docMk/>
            <pc:sldMk cId="1179287000" sldId="267"/>
            <ac:spMk id="10" creationId="{5E39A796-BE83-48B1-B33F-35C4A32AAB57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2:43:38.337" v="308"/>
          <ac:spMkLst>
            <pc:docMk/>
            <pc:sldMk cId="1179287000" sldId="267"/>
            <ac:spMk id="12" creationId="{72F84B47-E267-4194-8194-831DB7B5547F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43:38.337" v="309"/>
          <ac:spMkLst>
            <pc:docMk/>
            <pc:sldMk cId="1179287000" sldId="267"/>
            <ac:spMk id="14" creationId="{A660F4F9-5DF5-4F15-BE6A-CD8648BB1148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43:38.337" v="309"/>
          <ac:spMkLst>
            <pc:docMk/>
            <pc:sldMk cId="1179287000" sldId="267"/>
            <ac:spMk id="15" creationId="{911BE883-46B4-412C-B6C3-88A2FF74BECF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43:38.337" v="309"/>
          <ac:spMkLst>
            <pc:docMk/>
            <pc:sldMk cId="1179287000" sldId="267"/>
            <ac:spMk id="16" creationId="{577D1452-F0B7-431E-9A24-D3F7103D8510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2:43:38.337" v="309"/>
          <ac:picMkLst>
            <pc:docMk/>
            <pc:sldMk cId="1179287000" sldId="267"/>
            <ac:picMk id="5" creationId="{650D711C-C372-8028-6AE8-61587D7EC4B6}"/>
          </ac:picMkLst>
        </pc:picChg>
      </pc:sldChg>
      <pc:sldChg chg="addSp delSp modSp new mod ord modTransition setBg setClrOvrMap">
        <pc:chgData name="Natalia Ciepierska" userId="S::bg.n.ciepierska@spgoworowo.edu.pl::be9072e1-7477-44c4-bea7-8be0c9e75efa" providerId="AD" clId="Web-{FAEC5721-C0DC-46BE-BFBC-67D26A3AE9A3}" dt="2022-05-05T23:43:33.455" v="529"/>
        <pc:sldMkLst>
          <pc:docMk/>
          <pc:sldMk cId="2446302280" sldId="268"/>
        </pc:sldMkLst>
        <pc:spChg chg="mod">
          <ac:chgData name="Natalia Ciepierska" userId="S::bg.n.ciepierska@spgoworowo.edu.pl::be9072e1-7477-44c4-bea7-8be0c9e75efa" providerId="AD" clId="Web-{FAEC5721-C0DC-46BE-BFBC-67D26A3AE9A3}" dt="2022-05-05T22:23:58.961" v="286" actId="1076"/>
          <ac:spMkLst>
            <pc:docMk/>
            <pc:sldMk cId="2446302280" sldId="268"/>
            <ac:spMk id="2" creationId="{49D81A2F-6A57-7B42-F74E-82AA5A0C76D2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2:25:04.073" v="291" actId="1076"/>
          <ac:spMkLst>
            <pc:docMk/>
            <pc:sldMk cId="2446302280" sldId="268"/>
            <ac:spMk id="3" creationId="{E7094E06-4403-1C24-C5EB-764406DAA432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2:22:20.380" v="269"/>
          <ac:spMkLst>
            <pc:docMk/>
            <pc:sldMk cId="2446302280" sldId="268"/>
            <ac:spMk id="4" creationId="{4CFB6F7A-16E7-FA6C-9D0F-9C1C1BB28245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22:37.553" v="270"/>
          <ac:spMkLst>
            <pc:docMk/>
            <pc:sldMk cId="2446302280" sldId="268"/>
            <ac:spMk id="10" creationId="{6EBF06A5-4173-45DE-87B1-0791E098A374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22:37.553" v="270"/>
          <ac:spMkLst>
            <pc:docMk/>
            <pc:sldMk cId="2446302280" sldId="268"/>
            <ac:spMk id="12" creationId="{206E9F47-DC46-4A02-B5DB-26B56C39C979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2:22:37.553" v="270"/>
          <ac:picMkLst>
            <pc:docMk/>
            <pc:sldMk cId="2446302280" sldId="268"/>
            <ac:picMk id="5" creationId="{273AB571-A3CE-066A-5997-2F1177D8C758}"/>
          </ac:picMkLst>
        </pc:picChg>
      </pc:sldChg>
      <pc:sldChg chg="addSp delSp modSp new mod modTransition setBg setClrOvrMap">
        <pc:chgData name="Natalia Ciepierska" userId="S::bg.n.ciepierska@spgoworowo.edu.pl::be9072e1-7477-44c4-bea7-8be0c9e75efa" providerId="AD" clId="Web-{FAEC5721-C0DC-46BE-BFBC-67D26A3AE9A3}" dt="2022-05-05T23:43:50.440" v="531"/>
        <pc:sldMkLst>
          <pc:docMk/>
          <pc:sldMk cId="2711010822" sldId="269"/>
        </pc:sldMkLst>
        <pc:spChg chg="mod">
          <ac:chgData name="Natalia Ciepierska" userId="S::bg.n.ciepierska@spgoworowo.edu.pl::be9072e1-7477-44c4-bea7-8be0c9e75efa" providerId="AD" clId="Web-{FAEC5721-C0DC-46BE-BFBC-67D26A3AE9A3}" dt="2022-05-05T22:01:23.299" v="257" actId="1076"/>
          <ac:spMkLst>
            <pc:docMk/>
            <pc:sldMk cId="2711010822" sldId="269"/>
            <ac:spMk id="2" creationId="{56E2A486-8B87-379A-48BC-33CF34BBA5CF}"/>
          </ac:spMkLst>
        </pc:spChg>
        <pc:spChg chg="mod ord">
          <ac:chgData name="Natalia Ciepierska" userId="S::bg.n.ciepierska@spgoworowo.edu.pl::be9072e1-7477-44c4-bea7-8be0c9e75efa" providerId="AD" clId="Web-{FAEC5721-C0DC-46BE-BFBC-67D26A3AE9A3}" dt="2022-05-05T22:01:37.925" v="259" actId="20577"/>
          <ac:spMkLst>
            <pc:docMk/>
            <pc:sldMk cId="2711010822" sldId="269"/>
            <ac:spMk id="3" creationId="{7B7DED25-9584-CFD8-C5DC-7E199D403C3A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1:59:05.672" v="240"/>
          <ac:spMkLst>
            <pc:docMk/>
            <pc:sldMk cId="2711010822" sldId="269"/>
            <ac:spMk id="4" creationId="{87083713-A0D0-FD54-EB2B-2CD4925089F5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2:00:29.814" v="243"/>
          <ac:spMkLst>
            <pc:docMk/>
            <pc:sldMk cId="2711010822" sldId="269"/>
            <ac:spMk id="11" creationId="{F64F6814-96D5-4463-898E-405CC0C40147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00:29.814" v="244"/>
          <ac:spMkLst>
            <pc:docMk/>
            <pc:sldMk cId="2711010822" sldId="269"/>
            <ac:spMk id="13" creationId="{D6A8E1B4-B839-4C58-B08A-F0B09458080B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00:29.814" v="244"/>
          <ac:spMkLst>
            <pc:docMk/>
            <pc:sldMk cId="2711010822" sldId="269"/>
            <ac:spMk id="14" creationId="{432691CC-4AB8-48AF-B822-EBF7F4E9E6CD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2:00:29.814" v="244"/>
          <ac:picMkLst>
            <pc:docMk/>
            <pc:sldMk cId="2711010822" sldId="269"/>
            <ac:picMk id="5" creationId="{566DFDC5-D3FB-D0B1-02DC-3728CC70CD28}"/>
          </ac:picMkLst>
        </pc:picChg>
        <pc:picChg chg="add mod">
          <ac:chgData name="Natalia Ciepierska" userId="S::bg.n.ciepierska@spgoworowo.edu.pl::be9072e1-7477-44c4-bea7-8be0c9e75efa" providerId="AD" clId="Web-{FAEC5721-C0DC-46BE-BFBC-67D26A3AE9A3}" dt="2022-05-05T22:00:29.814" v="244"/>
          <ac:picMkLst>
            <pc:docMk/>
            <pc:sldMk cId="2711010822" sldId="269"/>
            <ac:picMk id="6" creationId="{AC2C11E7-7131-8FE0-AFAE-61D544F22197}"/>
          </ac:picMkLst>
        </pc:picChg>
      </pc:sldChg>
      <pc:sldChg chg="addSp delSp modSp new mod ord modTransition setBg">
        <pc:chgData name="Natalia Ciepierska" userId="S::bg.n.ciepierska@spgoworowo.edu.pl::be9072e1-7477-44c4-bea7-8be0c9e75efa" providerId="AD" clId="Web-{FAEC5721-C0DC-46BE-BFBC-67D26A3AE9A3}" dt="2022-05-05T23:43:37.377" v="530"/>
        <pc:sldMkLst>
          <pc:docMk/>
          <pc:sldMk cId="2790728147" sldId="270"/>
        </pc:sldMkLst>
        <pc:spChg chg="mod">
          <ac:chgData name="Natalia Ciepierska" userId="S::bg.n.ciepierska@spgoworowo.edu.pl::be9072e1-7477-44c4-bea7-8be0c9e75efa" providerId="AD" clId="Web-{FAEC5721-C0DC-46BE-BFBC-67D26A3AE9A3}" dt="2022-05-05T23:11:51.644" v="423" actId="1076"/>
          <ac:spMkLst>
            <pc:docMk/>
            <pc:sldMk cId="2790728147" sldId="270"/>
            <ac:spMk id="2" creationId="{44FF4EC9-FB73-6235-BF18-F54166FDE285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3:11:37.691" v="420" actId="1076"/>
          <ac:spMkLst>
            <pc:docMk/>
            <pc:sldMk cId="2790728147" sldId="270"/>
            <ac:spMk id="3" creationId="{1AA6F534-B6FE-1389-FB9B-79641180DE73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08:49.452" v="394"/>
          <ac:spMkLst>
            <pc:docMk/>
            <pc:sldMk cId="2790728147" sldId="270"/>
            <ac:spMk id="9" creationId="{7FF47CB7-972F-479F-A36D-9E72D26EC8DA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08:49.452" v="394"/>
          <ac:spMkLst>
            <pc:docMk/>
            <pc:sldMk cId="2790728147" sldId="270"/>
            <ac:spMk id="11" creationId="{0D153B68-5844-490D-8E67-F616D6D721CA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08:49.452" v="394"/>
          <ac:spMkLst>
            <pc:docMk/>
            <pc:sldMk cId="2790728147" sldId="270"/>
            <ac:spMk id="13" creationId="{9A0D773F-7A7D-4DBB-9DEA-86BB8B8F4BC8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10:50.892" v="409"/>
          <ac:spMkLst>
            <pc:docMk/>
            <pc:sldMk cId="2790728147" sldId="270"/>
            <ac:spMk id="18" creationId="{F821940F-7A1D-4ACC-85B4-A932898ABB37}"/>
          </ac:spMkLst>
        </pc:spChg>
        <pc:spChg chg="add del">
          <ac:chgData name="Natalia Ciepierska" userId="S::bg.n.ciepierska@spgoworowo.edu.pl::be9072e1-7477-44c4-bea7-8be0c9e75efa" providerId="AD" clId="Web-{FAEC5721-C0DC-46BE-BFBC-67D26A3AE9A3}" dt="2022-05-05T23:10:50.892" v="409"/>
          <ac:spMkLst>
            <pc:docMk/>
            <pc:sldMk cId="2790728147" sldId="270"/>
            <ac:spMk id="20" creationId="{16674508-81D3-48CF-96BF-7FC60EAA572A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10:50.892" v="409"/>
          <ac:spMkLst>
            <pc:docMk/>
            <pc:sldMk cId="2790728147" sldId="270"/>
            <ac:spMk id="25" creationId="{46F7435D-E3DB-47B1-BA61-B00ACC83A9DE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10:50.892" v="409"/>
          <ac:spMkLst>
            <pc:docMk/>
            <pc:sldMk cId="2790728147" sldId="270"/>
            <ac:spMk id="27" creationId="{F263A0B5-F8C4-4116-809F-78A768EA79A6}"/>
          </ac:spMkLst>
        </pc:spChg>
        <pc:picChg chg="add del mod">
          <ac:chgData name="Natalia Ciepierska" userId="S::bg.n.ciepierska@spgoworowo.edu.pl::be9072e1-7477-44c4-bea7-8be0c9e75efa" providerId="AD" clId="Web-{FAEC5721-C0DC-46BE-BFBC-67D26A3AE9A3}" dt="2022-05-05T23:10:05.813" v="407"/>
          <ac:picMkLst>
            <pc:docMk/>
            <pc:sldMk cId="2790728147" sldId="270"/>
            <ac:picMk id="4" creationId="{521224E6-6272-1E58-9BAA-EFA14D89A4F9}"/>
          </ac:picMkLst>
        </pc:picChg>
        <pc:picChg chg="add mod">
          <ac:chgData name="Natalia Ciepierska" userId="S::bg.n.ciepierska@spgoworowo.edu.pl::be9072e1-7477-44c4-bea7-8be0c9e75efa" providerId="AD" clId="Web-{FAEC5721-C0DC-46BE-BFBC-67D26A3AE9A3}" dt="2022-05-05T23:12:00.066" v="425" actId="1076"/>
          <ac:picMkLst>
            <pc:docMk/>
            <pc:sldMk cId="2790728147" sldId="270"/>
            <ac:picMk id="5" creationId="{323DCCCC-9613-0DA3-316E-4F55D1E3735D}"/>
          </ac:picMkLst>
        </pc:picChg>
      </pc:sldChg>
      <pc:sldChg chg="addSp modSp new mod modTransition setBg addAnim">
        <pc:chgData name="Natalia Ciepierska" userId="S::bg.n.ciepierska@spgoworowo.edu.pl::be9072e1-7477-44c4-bea7-8be0c9e75efa" providerId="AD" clId="Web-{FAEC5721-C0DC-46BE-BFBC-67D26A3AE9A3}" dt="2022-05-05T23:42:31.625" v="520"/>
        <pc:sldMkLst>
          <pc:docMk/>
          <pc:sldMk cId="1695013281" sldId="271"/>
        </pc:sldMkLst>
        <pc:spChg chg="mod">
          <ac:chgData name="Natalia Ciepierska" userId="S::bg.n.ciepierska@spgoworowo.edu.pl::be9072e1-7477-44c4-bea7-8be0c9e75efa" providerId="AD" clId="Web-{FAEC5721-C0DC-46BE-BFBC-67D26A3AE9A3}" dt="2022-05-05T22:48:31.016" v="353" actId="1076"/>
          <ac:spMkLst>
            <pc:docMk/>
            <pc:sldMk cId="1695013281" sldId="271"/>
            <ac:spMk id="2" creationId="{F6C38771-5555-3B15-026A-830D938806F6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48:00.437" v="344"/>
          <ac:spMkLst>
            <pc:docMk/>
            <pc:sldMk cId="1695013281" sldId="271"/>
            <ac:spMk id="8" creationId="{74426AB7-D619-4515-962A-BC83909EC015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2:48:00.437" v="344"/>
          <ac:spMkLst>
            <pc:docMk/>
            <pc:sldMk cId="1695013281" sldId="271"/>
            <ac:spMk id="10" creationId="{DE47DF98-723F-4AAC-ABCF-CACBC438F78F}"/>
          </ac:spMkLst>
        </pc:spChg>
        <pc:picChg chg="add mod">
          <ac:chgData name="Natalia Ciepierska" userId="S::bg.n.ciepierska@spgoworowo.edu.pl::be9072e1-7477-44c4-bea7-8be0c9e75efa" providerId="AD" clId="Web-{FAEC5721-C0DC-46BE-BFBC-67D26A3AE9A3}" dt="2022-05-05T22:48:00.437" v="344"/>
          <ac:picMkLst>
            <pc:docMk/>
            <pc:sldMk cId="1695013281" sldId="271"/>
            <ac:picMk id="3" creationId="{2E5412F3-E4FE-BC44-3FE2-118F312A6CD4}"/>
          </ac:picMkLst>
        </pc:picChg>
        <pc:cxnChg chg="add">
          <ac:chgData name="Natalia Ciepierska" userId="S::bg.n.ciepierska@spgoworowo.edu.pl::be9072e1-7477-44c4-bea7-8be0c9e75efa" providerId="AD" clId="Web-{FAEC5721-C0DC-46BE-BFBC-67D26A3AE9A3}" dt="2022-05-05T22:48:00.437" v="344"/>
          <ac:cxnSpMkLst>
            <pc:docMk/>
            <pc:sldMk cId="1695013281" sldId="271"/>
            <ac:cxnSpMk id="12" creationId="{EA29FC7C-9308-4FDE-8DCA-405668055B0F}"/>
          </ac:cxnSpMkLst>
        </pc:cxnChg>
      </pc:sldChg>
      <pc:sldChg chg="addSp delSp modSp new mod modTransition setBg setClrOvrMap">
        <pc:chgData name="Natalia Ciepierska" userId="S::bg.n.ciepierska@spgoworowo.edu.pl::be9072e1-7477-44c4-bea7-8be0c9e75efa" providerId="AD" clId="Web-{FAEC5721-C0DC-46BE-BFBC-67D26A3AE9A3}" dt="2022-05-05T23:43:29.346" v="528"/>
        <pc:sldMkLst>
          <pc:docMk/>
          <pc:sldMk cId="2505740121" sldId="272"/>
        </pc:sldMkLst>
        <pc:spChg chg="mod">
          <ac:chgData name="Natalia Ciepierska" userId="S::bg.n.ciepierska@spgoworowo.edu.pl::be9072e1-7477-44c4-bea7-8be0c9e75efa" providerId="AD" clId="Web-{FAEC5721-C0DC-46BE-BFBC-67D26A3AE9A3}" dt="2022-05-05T23:19:41.990" v="440" actId="20577"/>
          <ac:spMkLst>
            <pc:docMk/>
            <pc:sldMk cId="2505740121" sldId="272"/>
            <ac:spMk id="2" creationId="{54D4F424-92CB-521C-5562-763D0E9C8A31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3:20:04.225" v="446" actId="14100"/>
          <ac:spMkLst>
            <pc:docMk/>
            <pc:sldMk cId="2505740121" sldId="272"/>
            <ac:spMk id="3" creationId="{54FC5791-5EC4-9ACA-F932-DE0A5D46E791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3:18:39.207" v="435"/>
          <ac:spMkLst>
            <pc:docMk/>
            <pc:sldMk cId="2505740121" sldId="272"/>
            <ac:spMk id="4" creationId="{A8BD67AD-E463-2AB1-E3ED-31402FA9B8A2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19:25.458" v="437"/>
          <ac:spMkLst>
            <pc:docMk/>
            <pc:sldMk cId="2505740121" sldId="272"/>
            <ac:spMk id="11" creationId="{A86541C6-61B1-4DAA-B57A-EAF3F24F0491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19:25.458" v="437"/>
          <ac:spMkLst>
            <pc:docMk/>
            <pc:sldMk cId="2505740121" sldId="272"/>
            <ac:spMk id="13" creationId="{71750011-2006-46BB-AFDE-C6E461752333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3:19:25.458" v="437"/>
          <ac:picMkLst>
            <pc:docMk/>
            <pc:sldMk cId="2505740121" sldId="272"/>
            <ac:picMk id="5" creationId="{9EC74EEB-84D7-6573-6B7F-7D90347B0DD1}"/>
          </ac:picMkLst>
        </pc:picChg>
        <pc:picChg chg="add mod">
          <ac:chgData name="Natalia Ciepierska" userId="S::bg.n.ciepierska@spgoworowo.edu.pl::be9072e1-7477-44c4-bea7-8be0c9e75efa" providerId="AD" clId="Web-{FAEC5721-C0DC-46BE-BFBC-67D26A3AE9A3}" dt="2022-05-05T23:19:25.458" v="437"/>
          <ac:picMkLst>
            <pc:docMk/>
            <pc:sldMk cId="2505740121" sldId="272"/>
            <ac:picMk id="6" creationId="{7C84B51F-C5A7-1728-92CA-797B9CDB1341}"/>
          </ac:picMkLst>
        </pc:picChg>
      </pc:sldChg>
      <pc:sldChg chg="addSp delSp modSp new mod ord modTransition setBg setClrOvrMap">
        <pc:chgData name="Natalia Ciepierska" userId="S::bg.n.ciepierska@spgoworowo.edu.pl::be9072e1-7477-44c4-bea7-8be0c9e75efa" providerId="AD" clId="Web-{FAEC5721-C0DC-46BE-BFBC-67D26A3AE9A3}" dt="2022-05-05T23:43:04.642" v="524"/>
        <pc:sldMkLst>
          <pc:docMk/>
          <pc:sldMk cId="3807724004" sldId="273"/>
        </pc:sldMkLst>
        <pc:spChg chg="mod">
          <ac:chgData name="Natalia Ciepierska" userId="S::bg.n.ciepierska@spgoworowo.edu.pl::be9072e1-7477-44c4-bea7-8be0c9e75efa" providerId="AD" clId="Web-{FAEC5721-C0DC-46BE-BFBC-67D26A3AE9A3}" dt="2022-05-05T23:38:30.572" v="519" actId="1076"/>
          <ac:spMkLst>
            <pc:docMk/>
            <pc:sldMk cId="3807724004" sldId="273"/>
            <ac:spMk id="2" creationId="{2A19E769-5C7B-3093-09C4-AC26F8A9B72B}"/>
          </ac:spMkLst>
        </pc:spChg>
        <pc:spChg chg="mod">
          <ac:chgData name="Natalia Ciepierska" userId="S::bg.n.ciepierska@spgoworowo.edu.pl::be9072e1-7477-44c4-bea7-8be0c9e75efa" providerId="AD" clId="Web-{FAEC5721-C0DC-46BE-BFBC-67D26A3AE9A3}" dt="2022-05-05T23:38:22.555" v="518" actId="20577"/>
          <ac:spMkLst>
            <pc:docMk/>
            <pc:sldMk cId="3807724004" sldId="273"/>
            <ac:spMk id="3" creationId="{3164FBF3-179A-BE5D-69C8-E7AB5386FD47}"/>
          </ac:spMkLst>
        </pc:spChg>
        <pc:spChg chg="del mod">
          <ac:chgData name="Natalia Ciepierska" userId="S::bg.n.ciepierska@spgoworowo.edu.pl::be9072e1-7477-44c4-bea7-8be0c9e75efa" providerId="AD" clId="Web-{FAEC5721-C0DC-46BE-BFBC-67D26A3AE9A3}" dt="2022-05-05T23:36:38.896" v="498"/>
          <ac:spMkLst>
            <pc:docMk/>
            <pc:sldMk cId="3807724004" sldId="273"/>
            <ac:spMk id="4" creationId="{3A7BDA4F-1115-9421-1844-404CC94514BE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37:21.007" v="499"/>
          <ac:spMkLst>
            <pc:docMk/>
            <pc:sldMk cId="3807724004" sldId="273"/>
            <ac:spMk id="10" creationId="{5FDF4720-5445-47BE-89FE-E40D1AE6F619}"/>
          </ac:spMkLst>
        </pc:spChg>
        <pc:spChg chg="add">
          <ac:chgData name="Natalia Ciepierska" userId="S::bg.n.ciepierska@spgoworowo.edu.pl::be9072e1-7477-44c4-bea7-8be0c9e75efa" providerId="AD" clId="Web-{FAEC5721-C0DC-46BE-BFBC-67D26A3AE9A3}" dt="2022-05-05T23:37:21.007" v="499"/>
          <ac:spMkLst>
            <pc:docMk/>
            <pc:sldMk cId="3807724004" sldId="273"/>
            <ac:spMk id="12" creationId="{AC8710B4-A815-4082-9E4F-F13A0007090C}"/>
          </ac:spMkLst>
        </pc:spChg>
        <pc:picChg chg="add mod ord">
          <ac:chgData name="Natalia Ciepierska" userId="S::bg.n.ciepierska@spgoworowo.edu.pl::be9072e1-7477-44c4-bea7-8be0c9e75efa" providerId="AD" clId="Web-{FAEC5721-C0DC-46BE-BFBC-67D26A3AE9A3}" dt="2022-05-05T23:37:21.007" v="499"/>
          <ac:picMkLst>
            <pc:docMk/>
            <pc:sldMk cId="3807724004" sldId="273"/>
            <ac:picMk id="5" creationId="{E3822B8E-2925-FBC5-8370-122C3624E896}"/>
          </ac:picMkLst>
        </pc:picChg>
      </pc:sldChg>
    </pc:docChg>
  </pc:docChgLst>
  <pc:docChgLst>
    <pc:chgData name="Natalia Ciepierska" userId="S::bg.n.ciepierska@spgoworowo.edu.pl::be9072e1-7477-44c4-bea7-8be0c9e75efa" providerId="AD" clId="Web-{E5759B63-BA82-6040-4882-DB36E489706B}"/>
    <pc:docChg chg="addSld modSld">
      <pc:chgData name="Natalia Ciepierska" userId="S::bg.n.ciepierska@spgoworowo.edu.pl::be9072e1-7477-44c4-bea7-8be0c9e75efa" providerId="AD" clId="Web-{E5759B63-BA82-6040-4882-DB36E489706B}" dt="2022-05-03T20:54:23.127" v="54"/>
      <pc:docMkLst>
        <pc:docMk/>
      </pc:docMkLst>
      <pc:sldChg chg="modSp">
        <pc:chgData name="Natalia Ciepierska" userId="S::bg.n.ciepierska@spgoworowo.edu.pl::be9072e1-7477-44c4-bea7-8be0c9e75efa" providerId="AD" clId="Web-{E5759B63-BA82-6040-4882-DB36E489706B}" dt="2022-05-03T20:53:23.016" v="42" actId="20577"/>
        <pc:sldMkLst>
          <pc:docMk/>
          <pc:sldMk cId="1202413432" sldId="258"/>
        </pc:sldMkLst>
        <pc:spChg chg="mod">
          <ac:chgData name="Natalia Ciepierska" userId="S::bg.n.ciepierska@spgoworowo.edu.pl::be9072e1-7477-44c4-bea7-8be0c9e75efa" providerId="AD" clId="Web-{E5759B63-BA82-6040-4882-DB36E489706B}" dt="2022-05-03T20:53:23.016" v="42" actId="20577"/>
          <ac:spMkLst>
            <pc:docMk/>
            <pc:sldMk cId="1202413432" sldId="258"/>
            <ac:spMk id="7" creationId="{34E14250-2F2C-05B0-F640-D5396C2D0C9E}"/>
          </ac:spMkLst>
        </pc:spChg>
      </pc:sldChg>
      <pc:sldChg chg="addSp delSp modSp mod setBg">
        <pc:chgData name="Natalia Ciepierska" userId="S::bg.n.ciepierska@spgoworowo.edu.pl::be9072e1-7477-44c4-bea7-8be0c9e75efa" providerId="AD" clId="Web-{E5759B63-BA82-6040-4882-DB36E489706B}" dt="2022-05-03T20:54:17.970" v="53" actId="1076"/>
        <pc:sldMkLst>
          <pc:docMk/>
          <pc:sldMk cId="3072641590" sldId="259"/>
        </pc:sldMkLst>
        <pc:spChg chg="mod">
          <ac:chgData name="Natalia Ciepierska" userId="S::bg.n.ciepierska@spgoworowo.edu.pl::be9072e1-7477-44c4-bea7-8be0c9e75efa" providerId="AD" clId="Web-{E5759B63-BA82-6040-4882-DB36E489706B}" dt="2022-05-03T20:54:10.001" v="52" actId="1076"/>
          <ac:spMkLst>
            <pc:docMk/>
            <pc:sldMk cId="3072641590" sldId="259"/>
            <ac:spMk id="2" creationId="{56456583-1A94-7BEA-3673-6B45C14C2C46}"/>
          </ac:spMkLst>
        </pc:spChg>
        <pc:spChg chg="mod">
          <ac:chgData name="Natalia Ciepierska" userId="S::bg.n.ciepierska@spgoworowo.edu.pl::be9072e1-7477-44c4-bea7-8be0c9e75efa" providerId="AD" clId="Web-{E5759B63-BA82-6040-4882-DB36E489706B}" dt="2022-05-03T20:54:17.970" v="53" actId="1076"/>
          <ac:spMkLst>
            <pc:docMk/>
            <pc:sldMk cId="3072641590" sldId="259"/>
            <ac:spMk id="3" creationId="{B231A0F6-9E44-F176-E468-9F4D1B06E659}"/>
          </ac:spMkLst>
        </pc:spChg>
        <pc:spChg chg="del">
          <ac:chgData name="Natalia Ciepierska" userId="S::bg.n.ciepierska@spgoworowo.edu.pl::be9072e1-7477-44c4-bea7-8be0c9e75efa" providerId="AD" clId="Web-{E5759B63-BA82-6040-4882-DB36E489706B}" dt="2022-05-03T20:51:17.028" v="23"/>
          <ac:spMkLst>
            <pc:docMk/>
            <pc:sldMk cId="3072641590" sldId="259"/>
            <ac:spMk id="4" creationId="{714C3FD1-C1C4-CFAB-0D35-7E594685E0C2}"/>
          </ac:spMkLst>
        </pc:spChg>
        <pc:spChg chg="add">
          <ac:chgData name="Natalia Ciepierska" userId="S::bg.n.ciepierska@spgoworowo.edu.pl::be9072e1-7477-44c4-bea7-8be0c9e75efa" providerId="AD" clId="Web-{E5759B63-BA82-6040-4882-DB36E489706B}" dt="2022-05-03T20:52:06.779" v="24"/>
          <ac:spMkLst>
            <pc:docMk/>
            <pc:sldMk cId="3072641590" sldId="259"/>
            <ac:spMk id="10" creationId="{146B3DF3-4614-46A9-9E5E-D14431DCC694}"/>
          </ac:spMkLst>
        </pc:spChg>
        <pc:grpChg chg="add">
          <ac:chgData name="Natalia Ciepierska" userId="S::bg.n.ciepierska@spgoworowo.edu.pl::be9072e1-7477-44c4-bea7-8be0c9e75efa" providerId="AD" clId="Web-{E5759B63-BA82-6040-4882-DB36E489706B}" dt="2022-05-03T20:52:06.779" v="24"/>
          <ac:grpSpMkLst>
            <pc:docMk/>
            <pc:sldMk cId="3072641590" sldId="259"/>
            <ac:grpSpMk id="12" creationId="{96AF5BED-1831-4A88-91BC-55D58BF9F232}"/>
          </ac:grpSpMkLst>
        </pc:grpChg>
        <pc:picChg chg="add mod ord">
          <ac:chgData name="Natalia Ciepierska" userId="S::bg.n.ciepierska@spgoworowo.edu.pl::be9072e1-7477-44c4-bea7-8be0c9e75efa" providerId="AD" clId="Web-{E5759B63-BA82-6040-4882-DB36E489706B}" dt="2022-05-03T20:53:38.844" v="45" actId="1076"/>
          <ac:picMkLst>
            <pc:docMk/>
            <pc:sldMk cId="3072641590" sldId="259"/>
            <ac:picMk id="5" creationId="{08125084-974B-C712-EBA2-15D0E18AC756}"/>
          </ac:picMkLst>
        </pc:picChg>
      </pc:sldChg>
      <pc:sldChg chg="new">
        <pc:chgData name="Natalia Ciepierska" userId="S::bg.n.ciepierska@spgoworowo.edu.pl::be9072e1-7477-44c4-bea7-8be0c9e75efa" providerId="AD" clId="Web-{E5759B63-BA82-6040-4882-DB36E489706B}" dt="2022-05-03T20:54:23.127" v="54"/>
        <pc:sldMkLst>
          <pc:docMk/>
          <pc:sldMk cId="4141352683" sldId="260"/>
        </pc:sldMkLst>
      </pc:sldChg>
    </pc:docChg>
  </pc:docChgLst>
  <pc:docChgLst>
    <pc:chgData name="Natalia Ciepierska" userId="S::bg.n.ciepierska@spgoworowo.edu.pl::be9072e1-7477-44c4-bea7-8be0c9e75efa" providerId="AD" clId="Web-{C579154A-E746-C90B-538A-8C61AE2DE6E9}"/>
    <pc:docChg chg="addSld modSld">
      <pc:chgData name="Natalia Ciepierska" userId="S::bg.n.ciepierska@spgoworowo.edu.pl::be9072e1-7477-44c4-bea7-8be0c9e75efa" providerId="AD" clId="Web-{C579154A-E746-C90B-538A-8C61AE2DE6E9}" dt="2022-05-03T20:38:31.332" v="58"/>
      <pc:docMkLst>
        <pc:docMk/>
      </pc:docMkLst>
      <pc:sldChg chg="addSp modSp mod setBg addAnim setClrOvrMap">
        <pc:chgData name="Natalia Ciepierska" userId="S::bg.n.ciepierska@spgoworowo.edu.pl::be9072e1-7477-44c4-bea7-8be0c9e75efa" providerId="AD" clId="Web-{C579154A-E746-C90B-538A-8C61AE2DE6E9}" dt="2022-05-03T20:08:39.124" v="39" actId="1076"/>
        <pc:sldMkLst>
          <pc:docMk/>
          <pc:sldMk cId="650317164" sldId="256"/>
        </pc:sldMkLst>
        <pc:spChg chg="mod">
          <ac:chgData name="Natalia Ciepierska" userId="S::bg.n.ciepierska@spgoworowo.edu.pl::be9072e1-7477-44c4-bea7-8be0c9e75efa" providerId="AD" clId="Web-{C579154A-E746-C90B-538A-8C61AE2DE6E9}" dt="2022-05-03T20:08:39.124" v="39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Natalia Ciepierska" userId="S::bg.n.ciepierska@spgoworowo.edu.pl::be9072e1-7477-44c4-bea7-8be0c9e75efa" providerId="AD" clId="Web-{C579154A-E746-C90B-538A-8C61AE2DE6E9}" dt="2022-05-03T20:08:36.249" v="38" actId="107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Natalia Ciepierska" userId="S::bg.n.ciepierska@spgoworowo.edu.pl::be9072e1-7477-44c4-bea7-8be0c9e75efa" providerId="AD" clId="Web-{C579154A-E746-C90B-538A-8C61AE2DE6E9}" dt="2022-05-03T20:05:14.054" v="27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Natalia Ciepierska" userId="S::bg.n.ciepierska@spgoworowo.edu.pl::be9072e1-7477-44c4-bea7-8be0c9e75efa" providerId="AD" clId="Web-{C579154A-E746-C90B-538A-8C61AE2DE6E9}" dt="2022-05-03T20:05:14.054" v="27"/>
          <ac:picMkLst>
            <pc:docMk/>
            <pc:sldMk cId="650317164" sldId="256"/>
            <ac:picMk id="4" creationId="{6410DA07-ABF9-9ABD-D171-51E34A404802}"/>
          </ac:picMkLst>
        </pc:picChg>
      </pc:sldChg>
      <pc:sldChg chg="addSp delSp modSp new">
        <pc:chgData name="Natalia Ciepierska" userId="S::bg.n.ciepierska@spgoworowo.edu.pl::be9072e1-7477-44c4-bea7-8be0c9e75efa" providerId="AD" clId="Web-{C579154A-E746-C90B-538A-8C61AE2DE6E9}" dt="2022-05-03T20:38:09.566" v="56" actId="20577"/>
        <pc:sldMkLst>
          <pc:docMk/>
          <pc:sldMk cId="3285500681" sldId="257"/>
        </pc:sldMkLst>
        <pc:spChg chg="del">
          <ac:chgData name="Natalia Ciepierska" userId="S::bg.n.ciepierska@spgoworowo.edu.pl::be9072e1-7477-44c4-bea7-8be0c9e75efa" providerId="AD" clId="Web-{C579154A-E746-C90B-538A-8C61AE2DE6E9}" dt="2022-05-03T20:34:53.155" v="41"/>
          <ac:spMkLst>
            <pc:docMk/>
            <pc:sldMk cId="3285500681" sldId="257"/>
            <ac:spMk id="2" creationId="{BA46A917-F59A-B194-7553-5E22F76454D8}"/>
          </ac:spMkLst>
        </pc:spChg>
        <pc:spChg chg="mod">
          <ac:chgData name="Natalia Ciepierska" userId="S::bg.n.ciepierska@spgoworowo.edu.pl::be9072e1-7477-44c4-bea7-8be0c9e75efa" providerId="AD" clId="Web-{C579154A-E746-C90B-538A-8C61AE2DE6E9}" dt="2022-05-03T20:38:09.566" v="56" actId="20577"/>
          <ac:spMkLst>
            <pc:docMk/>
            <pc:sldMk cId="3285500681" sldId="257"/>
            <ac:spMk id="3" creationId="{96E5E3A1-53CD-776A-CD93-933376D85B66}"/>
          </ac:spMkLst>
        </pc:spChg>
        <pc:spChg chg="del mod">
          <ac:chgData name="Natalia Ciepierska" userId="S::bg.n.ciepierska@spgoworowo.edu.pl::be9072e1-7477-44c4-bea7-8be0c9e75efa" providerId="AD" clId="Web-{C579154A-E746-C90B-538A-8C61AE2DE6E9}" dt="2022-05-03T20:35:56.578" v="45"/>
          <ac:spMkLst>
            <pc:docMk/>
            <pc:sldMk cId="3285500681" sldId="257"/>
            <ac:spMk id="4" creationId="{70EFE5E2-5A03-1DF4-5B2A-97F5E3E6E980}"/>
          </ac:spMkLst>
        </pc:spChg>
        <pc:picChg chg="add mod ord">
          <ac:chgData name="Natalia Ciepierska" userId="S::bg.n.ciepierska@spgoworowo.edu.pl::be9072e1-7477-44c4-bea7-8be0c9e75efa" providerId="AD" clId="Web-{C579154A-E746-C90B-538A-8C61AE2DE6E9}" dt="2022-05-03T20:35:56.578" v="45"/>
          <ac:picMkLst>
            <pc:docMk/>
            <pc:sldMk cId="3285500681" sldId="257"/>
            <ac:picMk id="5" creationId="{603450B2-760B-77B7-D4E0-677DD901D70C}"/>
          </ac:picMkLst>
        </pc:picChg>
      </pc:sldChg>
      <pc:sldChg chg="addSp new">
        <pc:chgData name="Natalia Ciepierska" userId="S::bg.n.ciepierska@spgoworowo.edu.pl::be9072e1-7477-44c4-bea7-8be0c9e75efa" providerId="AD" clId="Web-{C579154A-E746-C90B-538A-8C61AE2DE6E9}" dt="2022-05-03T20:38:31.332" v="58"/>
        <pc:sldMkLst>
          <pc:docMk/>
          <pc:sldMk cId="1202413432" sldId="258"/>
        </pc:sldMkLst>
        <pc:picChg chg="add">
          <ac:chgData name="Natalia Ciepierska" userId="S::bg.n.ciepierska@spgoworowo.edu.pl::be9072e1-7477-44c4-bea7-8be0c9e75efa" providerId="AD" clId="Web-{C579154A-E746-C90B-538A-8C61AE2DE6E9}" dt="2022-05-03T20:38:31.332" v="58"/>
          <ac:picMkLst>
            <pc:docMk/>
            <pc:sldMk cId="1202413432" sldId="258"/>
            <ac:picMk id="5" creationId="{C5E346E9-8594-1DB4-AF26-E133C61F7850}"/>
          </ac:picMkLst>
        </pc:picChg>
      </pc:sldChg>
    </pc:docChg>
  </pc:docChgLst>
  <pc:docChgLst>
    <pc:chgData name="Beata Ciepierska" userId="S::b.ciepierska@spgoworowo.edu.pl::bd759967-6847-468a-9ec5-0814aba4cab8" providerId="AD" clId="Web-{C48F763D-8BC0-E4DF-5793-46F22EF22BD8}"/>
    <pc:docChg chg="modSld">
      <pc:chgData name="Beata Ciepierska" userId="S::b.ciepierska@spgoworowo.edu.pl::bd759967-6847-468a-9ec5-0814aba4cab8" providerId="AD" clId="Web-{C48F763D-8BC0-E4DF-5793-46F22EF22BD8}" dt="2022-07-01T19:59:08.669" v="32" actId="20577"/>
      <pc:docMkLst>
        <pc:docMk/>
      </pc:docMkLst>
      <pc:sldChg chg="modSp">
        <pc:chgData name="Beata Ciepierska" userId="S::b.ciepierska@spgoworowo.edu.pl::bd759967-6847-468a-9ec5-0814aba4cab8" providerId="AD" clId="Web-{C48F763D-8BC0-E4DF-5793-46F22EF22BD8}" dt="2022-07-01T19:59:08.669" v="32" actId="20577"/>
        <pc:sldMkLst>
          <pc:docMk/>
          <pc:sldMk cId="2897454818" sldId="276"/>
        </pc:sldMkLst>
        <pc:spChg chg="mod">
          <ac:chgData name="Beata Ciepierska" userId="S::b.ciepierska@spgoworowo.edu.pl::bd759967-6847-468a-9ec5-0814aba4cab8" providerId="AD" clId="Web-{C48F763D-8BC0-E4DF-5793-46F22EF22BD8}" dt="2022-07-01T19:59:08.669" v="32" actId="20577"/>
          <ac:spMkLst>
            <pc:docMk/>
            <pc:sldMk cId="2897454818" sldId="276"/>
            <ac:spMk id="2" creationId="{48484B47-FCBA-6344-C625-4F2AFFF84971}"/>
          </ac:spMkLst>
        </pc:spChg>
      </pc:sldChg>
    </pc:docChg>
  </pc:docChgLst>
  <pc:docChgLst>
    <pc:chgData name="Beata Ciepierska" userId="S::b.ciepierska@spgoworowo.edu.pl::bd759967-6847-468a-9ec5-0814aba4cab8" providerId="AD" clId="Web-{0D786E12-B145-784F-A5B7-38E52FDB9348}"/>
    <pc:docChg chg="modSld addMainMaster delMainMaster">
      <pc:chgData name="Beata Ciepierska" userId="S::b.ciepierska@spgoworowo.edu.pl::bd759967-6847-468a-9ec5-0814aba4cab8" providerId="AD" clId="Web-{0D786E12-B145-784F-A5B7-38E52FDB9348}" dt="2022-07-01T17:43:09.857" v="214" actId="20577"/>
      <pc:docMkLst>
        <pc:docMk/>
      </pc:docMkLst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650317164" sldId="256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650317164" sldId="256"/>
            <ac:spMk id="9" creationId="{71B2258F-86CA-4D4D-8270-BC05FCDEBFB3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1202413432" sldId="258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202413432" sldId="258"/>
            <ac:spMk id="7" creationId="{34E14250-2F2C-05B0-F640-D5396C2D0C9E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202413432" sldId="258"/>
            <ac:spMk id="12" creationId="{5E39A796-BE83-48B1-B33F-35C4A32AAB5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202413432" sldId="258"/>
            <ac:spMk id="14" creationId="{72F84B47-E267-4194-8194-831DB7B5547F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072641590" sldId="259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072641590" sldId="259"/>
            <ac:spMk id="2" creationId="{56456583-1A94-7BEA-3673-6B45C14C2C46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072641590" sldId="259"/>
            <ac:spMk id="3" creationId="{B231A0F6-9E44-F176-E468-9F4D1B06E65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072641590" sldId="259"/>
            <ac:spMk id="10" creationId="{146B3DF3-4614-46A9-9E5E-D14431DCC694}"/>
          </ac:spMkLst>
        </pc:spChg>
        <pc:grpChg chg="del">
          <ac:chgData name="Beata Ciepierska" userId="S::b.ciepierska@spgoworowo.edu.pl::bd759967-6847-468a-9ec5-0814aba4cab8" providerId="AD" clId="Web-{0D786E12-B145-784F-A5B7-38E52FDB9348}" dt="2022-07-01T17:36:05.597" v="123"/>
          <ac:grpSpMkLst>
            <pc:docMk/>
            <pc:sldMk cId="3072641590" sldId="259"/>
            <ac:grpSpMk id="12" creationId="{96AF5BED-1831-4A88-91BC-55D58BF9F232}"/>
          </ac:grpSpMkLst>
        </pc:gr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3072641590" sldId="259"/>
            <ac:picMk id="5" creationId="{08125084-974B-C712-EBA2-15D0E18AC756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4141352683" sldId="260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4141352683" sldId="260"/>
            <ac:spMk id="2" creationId="{E8ECC8B9-CAB0-4E66-0422-9861099A28D7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4141352683" sldId="260"/>
            <ac:spMk id="3" creationId="{58B8B563-4C27-7A42-8AD8-C9AD94AC10CB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4141352683" sldId="260"/>
            <ac:spMk id="17" creationId="{23E547B5-89CF-4EC0-96DE-25771AED079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4141352683" sldId="260"/>
            <ac:spMk id="19" creationId="{3F0B8CEB-8279-4E5E-A0CE-1FC9F71736F2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4141352683" sldId="260"/>
            <ac:picMk id="5" creationId="{78C6165A-F9B2-5E4E-25B4-8A0A0BE15E55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187128460" sldId="261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187128460" sldId="261"/>
            <ac:spMk id="2" creationId="{83E0849D-AC65-FD16-D96E-6403641CF5B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187128460" sldId="261"/>
            <ac:spMk id="10" creationId="{DE47DF98-723F-4AAC-ABCF-CACBC438F78F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187128460" sldId="261"/>
            <ac:spMk id="11" creationId="{74426AB7-D619-4515-962A-BC83909EC015}"/>
          </ac:spMkLst>
        </pc:sp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2187128460" sldId="261"/>
            <ac:cxnSpMk id="12" creationId="{EA29FC7C-9308-4FDE-8DCA-405668055B0F}"/>
          </ac:cxnSpMkLst>
        </pc:cxn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567153010" sldId="262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567153010" sldId="262"/>
            <ac:spMk id="2" creationId="{0BB76070-FCFE-53BD-263A-EF440F90BCB7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567153010" sldId="262"/>
            <ac:spMk id="3" creationId="{CF7AFC03-CFF2-5EBC-9351-F18291C5B79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567153010" sldId="262"/>
            <ac:spMk id="10" creationId="{FF9B822F-893E-44C8-963C-64F50ACECBB2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567153010" sldId="262"/>
            <ac:spMk id="12" creationId="{EBF87945-A001-489F-9D9B-7D9435F0B9CA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3567153010" sldId="262"/>
            <ac:picMk id="5" creationId="{8D9DDE1A-1EA1-8045-D46A-6437CF5AFBF1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913109901" sldId="263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2" creationId="{B2130383-50A7-93C9-AEA8-476540E85C28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3" creationId="{64686A3B-71A1-08DF-5B85-4BCDD460DFC2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17" creationId="{018DD604-9FD1-4E35-84A0-CFD3632CA525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18" creationId="{4AF1E51D-8E17-4D73-9B13-D0D66F9E2AF5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20" creationId="{CA31F01E-6863-47B2-B5F8-4C443DA1413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913109901" sldId="263"/>
            <ac:spMk id="22" creationId="{0A6D42E8-3193-4B5F-8230-2778A35E384F}"/>
          </ac:spMkLst>
        </pc:spChg>
        <pc:grpChg chg="del">
          <ac:chgData name="Beata Ciepierska" userId="S::b.ciepierska@spgoworowo.edu.pl::bd759967-6847-468a-9ec5-0814aba4cab8" providerId="AD" clId="Web-{0D786E12-B145-784F-A5B7-38E52FDB9348}" dt="2022-07-01T17:36:05.597" v="123"/>
          <ac:grpSpMkLst>
            <pc:docMk/>
            <pc:sldMk cId="2913109901" sldId="263"/>
            <ac:grpSpMk id="19" creationId="{EBAD34AF-5414-49A5-AB75-F1CA854B3094}"/>
          </ac:grpSpMkLst>
        </pc:gr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2913109901" sldId="263"/>
            <ac:picMk id="5" creationId="{A200C911-3B06-5929-38E4-EF5E68BA763A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468562032" sldId="264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468562032" sldId="264"/>
            <ac:spMk id="2" creationId="{167C81F4-8989-A621-5F21-55A9C5589292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468562032" sldId="264"/>
            <ac:spMk id="3" creationId="{75DCD16B-0CFA-A16A-4007-AEAB35B82B9F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468562032" sldId="264"/>
            <ac:spMk id="21" creationId="{5E39A796-BE83-48B1-B33F-35C4A32AAB5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468562032" sldId="264"/>
            <ac:spMk id="23" creationId="{72F84B47-E267-4194-8194-831DB7B5547F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3468562032" sldId="264"/>
            <ac:picMk id="5" creationId="{383D4BA9-F779-1282-FB68-7659A830201B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380267412" sldId="265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0267412" sldId="265"/>
            <ac:spMk id="2" creationId="{991B18FB-76D4-826C-83D6-B5713FBB4F49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0267412" sldId="265"/>
            <ac:spMk id="3" creationId="{50D51E58-20F0-9226-5B7F-42D9EFE06FD6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0267412" sldId="265"/>
            <ac:spMk id="11" creationId="{A86541C6-61B1-4DAA-B57A-EAF3F24F0491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0267412" sldId="265"/>
            <ac:spMk id="13" creationId="{71750011-2006-46BB-AFDE-C6E461752333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3380267412" sldId="265"/>
            <ac:picMk id="5" creationId="{59D898C2-A171-B278-5C8F-8E1D6AE57895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809520972" sldId="266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809520972" sldId="266"/>
            <ac:spMk id="2" creationId="{8F7CF9B2-A7B5-498D-36A8-3182CFFA517C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809520972" sldId="266"/>
            <ac:spMk id="3" creationId="{E25FF1E4-CF69-9125-F530-7F79866AE3C2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809520972" sldId="266"/>
            <ac:spMk id="9" creationId="{59A309A7-1751-4ABE-A3C1-EEC40366AD8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809520972" sldId="266"/>
            <ac:spMk id="11" creationId="{967D8EB6-EAE1-4F9C-B398-83321E287204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1179287000" sldId="267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179287000" sldId="267"/>
            <ac:spMk id="2" creationId="{4F1F298E-790C-D882-25B5-E16AAF9AC5A8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179287000" sldId="267"/>
            <ac:spMk id="3" creationId="{899C90A7-89D8-CCC6-2BF6-1284D91CEF30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179287000" sldId="267"/>
            <ac:spMk id="14" creationId="{A660F4F9-5DF5-4F15-BE6A-CD8648BB1148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179287000" sldId="267"/>
            <ac:spMk id="15" creationId="{911BE883-46B4-412C-B6C3-88A2FF74BECF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179287000" sldId="267"/>
            <ac:spMk id="16" creationId="{577D1452-F0B7-431E-9A24-D3F7103D8510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1179287000" sldId="267"/>
            <ac:picMk id="5" creationId="{650D711C-C372-8028-6AE8-61587D7EC4B6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446302280" sldId="268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446302280" sldId="268"/>
            <ac:spMk id="2" creationId="{49D81A2F-6A57-7B42-F74E-82AA5A0C76D2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446302280" sldId="268"/>
            <ac:spMk id="3" creationId="{E7094E06-4403-1C24-C5EB-764406DAA432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446302280" sldId="268"/>
            <ac:spMk id="10" creationId="{6EBF06A5-4173-45DE-87B1-0791E098A374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446302280" sldId="268"/>
            <ac:spMk id="12" creationId="{206E9F47-DC46-4A02-B5DB-26B56C39C979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2446302280" sldId="268"/>
            <ac:picMk id="5" creationId="{273AB571-A3CE-066A-5997-2F1177D8C758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711010822" sldId="269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11010822" sldId="269"/>
            <ac:spMk id="2" creationId="{56E2A486-8B87-379A-48BC-33CF34BBA5CF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11010822" sldId="269"/>
            <ac:spMk id="3" creationId="{7B7DED25-9584-CFD8-C5DC-7E199D403C3A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11010822" sldId="269"/>
            <ac:spMk id="13" creationId="{D6A8E1B4-B839-4C58-B08A-F0B09458080B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11010822" sldId="269"/>
            <ac:spMk id="14" creationId="{432691CC-4AB8-48AF-B822-EBF7F4E9E6CD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2711010822" sldId="269"/>
            <ac:picMk id="5" creationId="{566DFDC5-D3FB-D0B1-02DC-3728CC70CD28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790728147" sldId="270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90728147" sldId="270"/>
            <ac:spMk id="2" creationId="{44FF4EC9-FB73-6235-BF18-F54166FDE285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90728147" sldId="270"/>
            <ac:spMk id="3" creationId="{1AA6F534-B6FE-1389-FB9B-79641180DE73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90728147" sldId="270"/>
            <ac:spMk id="25" creationId="{46F7435D-E3DB-47B1-BA61-B00ACC83A9DE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790728147" sldId="270"/>
            <ac:spMk id="27" creationId="{F263A0B5-F8C4-4116-809F-78A768EA79A6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1695013281" sldId="271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695013281" sldId="271"/>
            <ac:spMk id="2" creationId="{F6C38771-5555-3B15-026A-830D938806F6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695013281" sldId="271"/>
            <ac:spMk id="8" creationId="{74426AB7-D619-4515-962A-BC83909EC015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695013281" sldId="271"/>
            <ac:spMk id="10" creationId="{DE47DF98-723F-4AAC-ABCF-CACBC438F78F}"/>
          </ac:spMkLst>
        </pc:sp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1695013281" sldId="271"/>
            <ac:cxnSpMk id="12" creationId="{EA29FC7C-9308-4FDE-8DCA-405668055B0F}"/>
          </ac:cxnSpMkLst>
        </pc:cxn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505740121" sldId="272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505740121" sldId="272"/>
            <ac:spMk id="2" creationId="{54D4F424-92CB-521C-5562-763D0E9C8A31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505740121" sldId="272"/>
            <ac:spMk id="3" creationId="{54FC5791-5EC4-9ACA-F932-DE0A5D46E791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505740121" sldId="272"/>
            <ac:spMk id="11" creationId="{A86541C6-61B1-4DAA-B57A-EAF3F24F0491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505740121" sldId="272"/>
            <ac:spMk id="13" creationId="{71750011-2006-46BB-AFDE-C6E461752333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2505740121" sldId="272"/>
            <ac:picMk id="5" creationId="{9EC74EEB-84D7-6573-6B7F-7D90347B0DD1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807724004" sldId="273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807724004" sldId="273"/>
            <ac:spMk id="2" creationId="{2A19E769-5C7B-3093-09C4-AC26F8A9B72B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807724004" sldId="273"/>
            <ac:spMk id="3" creationId="{3164FBF3-179A-BE5D-69C8-E7AB5386FD4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807724004" sldId="273"/>
            <ac:spMk id="10" creationId="{5FDF4720-5445-47BE-89FE-E40D1AE6F619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807724004" sldId="273"/>
            <ac:spMk id="12" creationId="{AC8710B4-A815-4082-9E4F-F13A0007090C}"/>
          </ac:spMkLst>
        </pc:spChg>
        <pc:picChg chg="mod ord">
          <ac:chgData name="Beata Ciepierska" userId="S::b.ciepierska@spgoworowo.edu.pl::bd759967-6847-468a-9ec5-0814aba4cab8" providerId="AD" clId="Web-{0D786E12-B145-784F-A5B7-38E52FDB9348}" dt="2022-07-01T17:36:05.597" v="123"/>
          <ac:picMkLst>
            <pc:docMk/>
            <pc:sldMk cId="3807724004" sldId="273"/>
            <ac:picMk id="5" creationId="{E3822B8E-2925-FBC5-8370-122C3624E896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742384806" sldId="274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42384806" sldId="274"/>
            <ac:spMk id="2" creationId="{F17107BB-3789-B3D2-0FA7-0295D5A9B488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42384806" sldId="274"/>
            <ac:spMk id="32" creationId="{6FD2B106-31C7-446F-B4D3-C9EE8CEB5BDB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42384806" sldId="274"/>
            <ac:spMk id="34" creationId="{1D7678B8-0AAC-460B-8CDB-C43156BBAA98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42384806" sldId="274"/>
            <ac:spMk id="36" creationId="{1F0D9B0E-E48B-450C-9134-0435D96D0BA6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706879931" sldId="275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06879931" sldId="275"/>
            <ac:spMk id="2" creationId="{BE79D24D-1972-F37F-1C78-E62160FC899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06879931" sldId="275"/>
            <ac:spMk id="7" creationId="{27427488-068E-4B55-AC8D-CD070B8CD46D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06879931" sldId="275"/>
            <ac:spMk id="13" creationId="{6822B5A5-A76C-4DCB-9522-E70E2E230CBE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706879931" sldId="275"/>
            <ac:spMk id="15" creationId="{A20AF199-99C2-4569-9CAF-24514AE5E82A}"/>
          </ac:spMkLst>
        </pc:spChg>
        <pc:grpChg chg="del">
          <ac:chgData name="Beata Ciepierska" userId="S::b.ciepierska@spgoworowo.edu.pl::bd759967-6847-468a-9ec5-0814aba4cab8" providerId="AD" clId="Web-{0D786E12-B145-784F-A5B7-38E52FDB9348}" dt="2022-07-01T17:36:05.597" v="123"/>
          <ac:grpSpMkLst>
            <pc:docMk/>
            <pc:sldMk cId="706879931" sldId="275"/>
            <ac:grpSpMk id="9" creationId="{709F4FC9-790F-4F97-8EE4-312CE916E8E1}"/>
          </ac:grpSpMkLst>
        </pc:gr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2897454818" sldId="276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897454818" sldId="276"/>
            <ac:spMk id="2" creationId="{48484B47-FCBA-6344-C625-4F2AFFF84971}"/>
          </ac:spMkLst>
        </pc:spChg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897454818" sldId="276"/>
            <ac:spMk id="3" creationId="{E92F1DC0-6664-F5ED-C23D-37FA2E679A05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897454818" sldId="276"/>
            <ac:spMk id="21" creationId="{D8386171-E87D-46AB-8718-4CE2A88748BD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897454818" sldId="276"/>
            <ac:spMk id="23" creationId="{207CB456-8849-413C-8210-B663779A32E0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2897454818" sldId="276"/>
            <ac:spMk id="25" creationId="{E513936D-D1EB-4E42-A97F-942BA1F3DFA7}"/>
          </ac:spMkLst>
        </pc:sp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2897454818" sldId="276"/>
            <ac:cxnSpMk id="27" creationId="{AFA75EE9-0DE4-4982-A870-290AD61EAAD7}"/>
          </ac:cxnSpMkLst>
        </pc:cxn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36:05.597" v="123"/>
        <pc:sldMkLst>
          <pc:docMk/>
          <pc:sldMk cId="3729353311" sldId="277"/>
        </pc:sldMkLst>
        <pc:spChg chg="mod ord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729353311" sldId="277"/>
            <ac:spMk id="2" creationId="{16181B9D-EFFE-7409-187C-7C14778C988C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729353311" sldId="277"/>
            <ac:spMk id="45" creationId="{928F64C6-FE22-4FC1-A763-DFCC514811BD}"/>
          </ac:spMkLst>
        </pc:sp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3729353311" sldId="277"/>
            <ac:cxnSpMk id="46" creationId="{5C34627B-48E6-4F4D-B843-97717A86B490}"/>
          </ac:cxnSpMkLst>
        </pc:cxn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40:34.525" v="204" actId="20577"/>
        <pc:sldMkLst>
          <pc:docMk/>
          <pc:sldMk cId="589968154" sldId="278"/>
        </pc:sldMkLst>
        <pc:spChg chg="mod ord">
          <ac:chgData name="Beata Ciepierska" userId="S::b.ciepierska@spgoworowo.edu.pl::bd759967-6847-468a-9ec5-0814aba4cab8" providerId="AD" clId="Web-{0D786E12-B145-784F-A5B7-38E52FDB9348}" dt="2022-07-01T17:40:34.525" v="204" actId="20577"/>
          <ac:spMkLst>
            <pc:docMk/>
            <pc:sldMk cId="589968154" sldId="278"/>
            <ac:spMk id="2" creationId="{A6774231-2A4F-3114-9F8F-2347CB7D32BF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589968154" sldId="278"/>
            <ac:spMk id="10" creationId="{B60FF0DC-075C-4AAB-9DCF-D6891D223C40}"/>
          </ac:spMkLst>
        </pc:sp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589968154" sldId="278"/>
            <ac:cxnSpMk id="12" creationId="{D9F6DA4C-FF64-4F34-9D58-FC2ED8095D2D}"/>
          </ac:cxnSpMkLst>
        </pc:cxnChg>
        <pc:cxnChg chg="del">
          <ac:chgData name="Beata Ciepierska" userId="S::b.ciepierska@spgoworowo.edu.pl::bd759967-6847-468a-9ec5-0814aba4cab8" providerId="AD" clId="Web-{0D786E12-B145-784F-A5B7-38E52FDB9348}" dt="2022-07-01T17:36:05.597" v="123"/>
          <ac:cxnSpMkLst>
            <pc:docMk/>
            <pc:sldMk cId="589968154" sldId="278"/>
            <ac:cxnSpMk id="14" creationId="{06FA45BD-42C5-4C6B-AFAF-745ABE642184}"/>
          </ac:cxnSpMkLst>
        </pc:cxn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40:56.854" v="208" actId="14100"/>
        <pc:sldMkLst>
          <pc:docMk/>
          <pc:sldMk cId="3384096772" sldId="279"/>
        </pc:sldMkLst>
        <pc:spChg chg="mod ord">
          <ac:chgData name="Beata Ciepierska" userId="S::b.ciepierska@spgoworowo.edu.pl::bd759967-6847-468a-9ec5-0814aba4cab8" providerId="AD" clId="Web-{0D786E12-B145-784F-A5B7-38E52FDB9348}" dt="2022-07-01T17:40:56.854" v="208" actId="14100"/>
          <ac:spMkLst>
            <pc:docMk/>
            <pc:sldMk cId="3384096772" sldId="279"/>
            <ac:spMk id="2" creationId="{DFB310D4-4EAB-B431-D5EE-954CF1FF1277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4096772" sldId="279"/>
            <ac:spMk id="8" creationId="{1825AC39-5F85-4CAA-8A81-A1287086B2B6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4096772" sldId="279"/>
            <ac:spMk id="10" creationId="{95DA4D23-37FC-4B90-8188-F0377C5FF44B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4096772" sldId="279"/>
            <ac:spMk id="12" creationId="{A7A4B465-FBCC-4CD4-89A1-82992A7B47FF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3384096772" sldId="279"/>
            <ac:spMk id="14" creationId="{909E572F-9CDC-4214-9D42-FF0017649590}"/>
          </ac:spMkLst>
        </pc:spChg>
      </pc:sldChg>
      <pc:sldChg chg="delSp modSp mod modClrScheme delDesignElem chgLayout">
        <pc:chgData name="Beata Ciepierska" userId="S::b.ciepierska@spgoworowo.edu.pl::bd759967-6847-468a-9ec5-0814aba4cab8" providerId="AD" clId="Web-{0D786E12-B145-784F-A5B7-38E52FDB9348}" dt="2022-07-01T17:43:09.857" v="214" actId="20577"/>
        <pc:sldMkLst>
          <pc:docMk/>
          <pc:sldMk cId="1933324678" sldId="280"/>
        </pc:sldMkLst>
        <pc:spChg chg="mod ord">
          <ac:chgData name="Beata Ciepierska" userId="S::b.ciepierska@spgoworowo.edu.pl::bd759967-6847-468a-9ec5-0814aba4cab8" providerId="AD" clId="Web-{0D786E12-B145-784F-A5B7-38E52FDB9348}" dt="2022-07-01T17:43:09.857" v="214" actId="20577"/>
          <ac:spMkLst>
            <pc:docMk/>
            <pc:sldMk cId="1933324678" sldId="280"/>
            <ac:spMk id="3" creationId="{084F53BE-9C02-7308-17F7-AC0761CAD952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933324678" sldId="280"/>
            <ac:spMk id="11" creationId="{2EEE8F11-3582-44B7-9869-F2D26D7DD9D4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933324678" sldId="280"/>
            <ac:spMk id="13" creationId="{2141F1CC-6A53-4BCF-9127-AABB52E2497E}"/>
          </ac:spMkLst>
        </pc:spChg>
        <pc:spChg chg="del">
          <ac:chgData name="Beata Ciepierska" userId="S::b.ciepierska@spgoworowo.edu.pl::bd759967-6847-468a-9ec5-0814aba4cab8" providerId="AD" clId="Web-{0D786E12-B145-784F-A5B7-38E52FDB9348}" dt="2022-07-01T17:36:05.597" v="123"/>
          <ac:spMkLst>
            <pc:docMk/>
            <pc:sldMk cId="1933324678" sldId="280"/>
            <ac:spMk id="15" creationId="{561B2B49-7142-4CA8-A929-4671548E6A5A}"/>
          </ac:spMkLst>
        </pc:spChg>
        <pc:picChg chg="mod">
          <ac:chgData name="Beata Ciepierska" userId="S::b.ciepierska@spgoworowo.edu.pl::bd759967-6847-468a-9ec5-0814aba4cab8" providerId="AD" clId="Web-{0D786E12-B145-784F-A5B7-38E52FDB9348}" dt="2022-07-01T17:41:23.542" v="209" actId="14100"/>
          <ac:picMkLst>
            <pc:docMk/>
            <pc:sldMk cId="1933324678" sldId="280"/>
            <ac:picMk id="4" creationId="{4D2217B9-A483-7AF8-2558-A645C1725831}"/>
          </ac:picMkLst>
        </pc:picChg>
        <pc:picChg chg="mod">
          <ac:chgData name="Beata Ciepierska" userId="S::b.ciepierska@spgoworowo.edu.pl::bd759967-6847-468a-9ec5-0814aba4cab8" providerId="AD" clId="Web-{0D786E12-B145-784F-A5B7-38E52FDB9348}" dt="2022-07-01T17:41:32.980" v="210" actId="14100"/>
          <ac:picMkLst>
            <pc:docMk/>
            <pc:sldMk cId="1933324678" sldId="280"/>
            <ac:picMk id="5" creationId="{E7854077-E8A6-44C0-F4F1-ABE3C9832A2E}"/>
          </ac:picMkLst>
        </pc:picChg>
        <pc:picChg chg="mod">
          <ac:chgData name="Beata Ciepierska" userId="S::b.ciepierska@spgoworowo.edu.pl::bd759967-6847-468a-9ec5-0814aba4cab8" providerId="AD" clId="Web-{0D786E12-B145-784F-A5B7-38E52FDB9348}" dt="2022-07-01T17:41:50.293" v="211" actId="14100"/>
          <ac:picMkLst>
            <pc:docMk/>
            <pc:sldMk cId="1933324678" sldId="280"/>
            <ac:picMk id="6" creationId="{5BF8CC8C-3CF7-D893-68AA-B1881992EEDE}"/>
          </ac:picMkLst>
        </pc:picChg>
      </pc:sldChg>
      <pc:sldChg chg="modSp mod modClrScheme chgLayout">
        <pc:chgData name="Beata Ciepierska" userId="S::b.ciepierska@spgoworowo.edu.pl::bd759967-6847-468a-9ec5-0814aba4cab8" providerId="AD" clId="Web-{0D786E12-B145-784F-A5B7-38E52FDB9348}" dt="2022-07-01T17:36:23.722" v="124" actId="14100"/>
        <pc:sldMkLst>
          <pc:docMk/>
          <pc:sldMk cId="124489595" sldId="281"/>
        </pc:sldMkLst>
        <pc:spChg chg="mod ord">
          <ac:chgData name="Beata Ciepierska" userId="S::b.ciepierska@spgoworowo.edu.pl::bd759967-6847-468a-9ec5-0814aba4cab8" providerId="AD" clId="Web-{0D786E12-B145-784F-A5B7-38E52FDB9348}" dt="2022-07-01T17:36:23.722" v="124" actId="14100"/>
          <ac:spMkLst>
            <pc:docMk/>
            <pc:sldMk cId="124489595" sldId="281"/>
            <ac:spMk id="2" creationId="{C3861CE8-6279-6EA2-5470-0D6A0D39E9D3}"/>
          </ac:spMkLst>
        </pc:spChg>
      </pc:sldChg>
      <pc:sldMasterChg chg="del delSldLayout">
        <pc:chgData name="Beata Ciepierska" userId="S::b.ciepierska@spgoworowo.edu.pl::bd759967-6847-468a-9ec5-0814aba4cab8" providerId="AD" clId="Web-{0D786E12-B145-784F-A5B7-38E52FDB9348}" dt="2022-07-01T17:36:05.597" v="123"/>
        <pc:sldMasterMkLst>
          <pc:docMk/>
          <pc:sldMasterMk cId="3926633689" sldId="2147483648"/>
        </pc:sldMasterMkLst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 modSldLayout">
        <pc:chgData name="Beata Ciepierska" userId="S::b.ciepierska@spgoworowo.edu.pl::bd759967-6847-468a-9ec5-0814aba4cab8" providerId="AD" clId="Web-{0D786E12-B145-784F-A5B7-38E52FDB9348}" dt="2022-07-01T17:36:05.597" v="123"/>
        <pc:sldMasterMkLst>
          <pc:docMk/>
          <pc:sldMasterMk cId="206984256" sldId="2147483660"/>
        </pc:sldMasterMkLst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386501879" sldId="2147483661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4180312863" sldId="2147483662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133986425" sldId="2147483663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644420906" sldId="2147483664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635871273" sldId="2147483665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463141779" sldId="2147483666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498561155" sldId="2147483667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368055225" sldId="2147483668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43974387" sldId="2147483669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757559301" sldId="2147483670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902639179" sldId="2147483671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1876672526" sldId="2147483672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203705126" sldId="2147483673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62954873" sldId="2147483674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49979270" sldId="2147483675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1646321693" sldId="2147483676"/>
          </pc:sldLayoutMkLst>
        </pc:sldLayoutChg>
        <pc:sldLayoutChg chg="add mod replId">
          <pc:chgData name="Beata Ciepierska" userId="S::b.ciepierska@spgoworowo.edu.pl::bd759967-6847-468a-9ec5-0814aba4cab8" providerId="AD" clId="Web-{0D786E12-B145-784F-A5B7-38E52FDB9348}" dt="2022-07-01T17:36:05.597" v="123"/>
          <pc:sldLayoutMkLst>
            <pc:docMk/>
            <pc:sldMasterMk cId="206984256" sldId="2147483660"/>
            <pc:sldLayoutMk cId="316927394" sldId="2147483677"/>
          </pc:sldLayoutMkLst>
        </pc:sldLayoutChg>
      </pc:sldMasterChg>
    </pc:docChg>
  </pc:docChgLst>
  <pc:docChgLst>
    <pc:chgData name="Natalia Ciepierska" userId="S::bg.n.ciepierska@spgoworowo.edu.pl::be9072e1-7477-44c4-bea7-8be0c9e75efa" providerId="AD" clId="Web-{2E3ECF9F-B162-45B8-865B-ED2D51A2812B}"/>
    <pc:docChg chg="addSld delSld modSld">
      <pc:chgData name="Natalia Ciepierska" userId="S::bg.n.ciepierska@spgoworowo.edu.pl::be9072e1-7477-44c4-bea7-8be0c9e75efa" providerId="AD" clId="Web-{2E3ECF9F-B162-45B8-865B-ED2D51A2812B}" dt="2022-06-30T17:35:31.829" v="957" actId="20577"/>
      <pc:docMkLst>
        <pc:docMk/>
      </pc:docMkLst>
      <pc:sldChg chg="addSp delSp modSp">
        <pc:chgData name="Natalia Ciepierska" userId="S::bg.n.ciepierska@spgoworowo.edu.pl::be9072e1-7477-44c4-bea7-8be0c9e75efa" providerId="AD" clId="Web-{2E3ECF9F-B162-45B8-865B-ED2D51A2812B}" dt="2022-06-30T15:49:48.640" v="224" actId="1076"/>
        <pc:sldMkLst>
          <pc:docMk/>
          <pc:sldMk cId="742384806" sldId="274"/>
        </pc:sldMkLst>
        <pc:spChg chg="mod">
          <ac:chgData name="Natalia Ciepierska" userId="S::bg.n.ciepierska@spgoworowo.edu.pl::be9072e1-7477-44c4-bea7-8be0c9e75efa" providerId="AD" clId="Web-{2E3ECF9F-B162-45B8-865B-ED2D51A2812B}" dt="2022-06-30T15:49:48.640" v="224" actId="1076"/>
          <ac:spMkLst>
            <pc:docMk/>
            <pc:sldMk cId="742384806" sldId="274"/>
            <ac:spMk id="2" creationId="{F17107BB-3789-B3D2-0FA7-0295D5A9B488}"/>
          </ac:spMkLst>
        </pc:spChg>
        <pc:spChg chg="del">
          <ac:chgData name="Natalia Ciepierska" userId="S::bg.n.ciepierska@spgoworowo.edu.pl::be9072e1-7477-44c4-bea7-8be0c9e75efa" providerId="AD" clId="Web-{2E3ECF9F-B162-45B8-865B-ED2D51A2812B}" dt="2022-06-30T15:30:09.742" v="0"/>
          <ac:spMkLst>
            <pc:docMk/>
            <pc:sldMk cId="742384806" sldId="274"/>
            <ac:spMk id="8" creationId="{19D32F93-50AC-4C46-A5DB-291C60DDB7BD}"/>
          </ac:spMkLst>
        </pc:spChg>
        <pc:spChg chg="del">
          <ac:chgData name="Natalia Ciepierska" userId="S::bg.n.ciepierska@spgoworowo.edu.pl::be9072e1-7477-44c4-bea7-8be0c9e75efa" providerId="AD" clId="Web-{2E3ECF9F-B162-45B8-865B-ED2D51A2812B}" dt="2022-06-30T15:30:09.742" v="0"/>
          <ac:spMkLst>
            <pc:docMk/>
            <pc:sldMk cId="742384806" sldId="274"/>
            <ac:spMk id="10" creationId="{827DC2C4-B485-428A-BF4A-472D2967F47F}"/>
          </ac:spMkLst>
        </pc:spChg>
        <pc:spChg chg="del">
          <ac:chgData name="Natalia Ciepierska" userId="S::bg.n.ciepierska@spgoworowo.edu.pl::be9072e1-7477-44c4-bea7-8be0c9e75efa" providerId="AD" clId="Web-{2E3ECF9F-B162-45B8-865B-ED2D51A2812B}" dt="2022-06-30T15:30:09.742" v="0"/>
          <ac:spMkLst>
            <pc:docMk/>
            <pc:sldMk cId="742384806" sldId="274"/>
            <ac:spMk id="12" creationId="{EE04B5EB-F158-4507-90DD-BD23620C7CC9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14" creationId="{8555C5B3-193A-4749-9AFD-682E53CDDE8F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15" creationId="{2EAE06A6-F76A-41C9-827A-C561B004485C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16" creationId="{89F9D4E8-0639-444B-949B-9518585061AF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23" creationId="{7E3DA7A2-ED70-4BBA-AB72-00AD461FA405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25" creationId="{FC485432-3647-4218-B5D3-15D3FA222B13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27" creationId="{F4AFDDCA-6ABA-4D23-8A5C-1BF0F4308148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32" creationId="{6FD2B106-31C7-446F-B4D3-C9EE8CEB5BDB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34" creationId="{1D7678B8-0AAC-460B-8CDB-C43156BBAA98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8:40.169" v="214"/>
          <ac:spMkLst>
            <pc:docMk/>
            <pc:sldMk cId="742384806" sldId="274"/>
            <ac:spMk id="36" creationId="{1F0D9B0E-E48B-450C-9134-0435D96D0BA6}"/>
          </ac:spMkLst>
        </pc:spChg>
        <pc:picChg chg="mod modCrop">
          <ac:chgData name="Natalia Ciepierska" userId="S::bg.n.ciepierska@spgoworowo.edu.pl::be9072e1-7477-44c4-bea7-8be0c9e75efa" providerId="AD" clId="Web-{2E3ECF9F-B162-45B8-865B-ED2D51A2812B}" dt="2022-06-30T15:49:03.436" v="218" actId="1076"/>
          <ac:picMkLst>
            <pc:docMk/>
            <pc:sldMk cId="742384806" sldId="274"/>
            <ac:picMk id="3" creationId="{6A62CC39-FC0C-F8D6-E8DF-5E5541CF56F4}"/>
          </ac:picMkLst>
        </pc:picChg>
      </pc:sldChg>
      <pc:sldChg chg="addSp modSp new mod setBg">
        <pc:chgData name="Natalia Ciepierska" userId="S::bg.n.ciepierska@spgoworowo.edu.pl::be9072e1-7477-44c4-bea7-8be0c9e75efa" providerId="AD" clId="Web-{2E3ECF9F-B162-45B8-865B-ED2D51A2812B}" dt="2022-06-30T15:48:17.106" v="213" actId="1076"/>
        <pc:sldMkLst>
          <pc:docMk/>
          <pc:sldMk cId="706879931" sldId="275"/>
        </pc:sldMkLst>
        <pc:spChg chg="mod">
          <ac:chgData name="Natalia Ciepierska" userId="S::bg.n.ciepierska@spgoworowo.edu.pl::be9072e1-7477-44c4-bea7-8be0c9e75efa" providerId="AD" clId="Web-{2E3ECF9F-B162-45B8-865B-ED2D51A2812B}" dt="2022-06-30T15:48:17.106" v="213" actId="1076"/>
          <ac:spMkLst>
            <pc:docMk/>
            <pc:sldMk cId="706879931" sldId="275"/>
            <ac:spMk id="2" creationId="{BE79D24D-1972-F37F-1C78-E62160FC8997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6:14.774" v="194"/>
          <ac:spMkLst>
            <pc:docMk/>
            <pc:sldMk cId="706879931" sldId="275"/>
            <ac:spMk id="7" creationId="{27427488-068E-4B55-AC8D-CD070B8CD46D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6:14.774" v="194"/>
          <ac:spMkLst>
            <pc:docMk/>
            <pc:sldMk cId="706879931" sldId="275"/>
            <ac:spMk id="13" creationId="{6822B5A5-A76C-4DCB-9522-E70E2E230CBE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46:14.774" v="194"/>
          <ac:spMkLst>
            <pc:docMk/>
            <pc:sldMk cId="706879931" sldId="275"/>
            <ac:spMk id="15" creationId="{A20AF199-99C2-4569-9CAF-24514AE5E82A}"/>
          </ac:spMkLst>
        </pc:spChg>
        <pc:grpChg chg="add">
          <ac:chgData name="Natalia Ciepierska" userId="S::bg.n.ciepierska@spgoworowo.edu.pl::be9072e1-7477-44c4-bea7-8be0c9e75efa" providerId="AD" clId="Web-{2E3ECF9F-B162-45B8-865B-ED2D51A2812B}" dt="2022-06-30T15:46:14.774" v="194"/>
          <ac:grpSpMkLst>
            <pc:docMk/>
            <pc:sldMk cId="706879931" sldId="275"/>
            <ac:grpSpMk id="9" creationId="{709F4FC9-790F-4F97-8EE4-312CE916E8E1}"/>
          </ac:grpSpMkLst>
        </pc:grpChg>
      </pc:sldChg>
      <pc:sldChg chg="modSp new del">
        <pc:chgData name="Natalia Ciepierska" userId="S::bg.n.ciepierska@spgoworowo.edu.pl::be9072e1-7477-44c4-bea7-8be0c9e75efa" providerId="AD" clId="Web-{2E3ECF9F-B162-45B8-865B-ED2D51A2812B}" dt="2022-06-30T15:54:52.792" v="328"/>
        <pc:sldMkLst>
          <pc:docMk/>
          <pc:sldMk cId="2009617083" sldId="276"/>
        </pc:sldMkLst>
        <pc:spChg chg="mod">
          <ac:chgData name="Natalia Ciepierska" userId="S::bg.n.ciepierska@spgoworowo.edu.pl::be9072e1-7477-44c4-bea7-8be0c9e75efa" providerId="AD" clId="Web-{2E3ECF9F-B162-45B8-865B-ED2D51A2812B}" dt="2022-06-30T15:54:19.056" v="315" actId="20577"/>
          <ac:spMkLst>
            <pc:docMk/>
            <pc:sldMk cId="2009617083" sldId="276"/>
            <ac:spMk id="2" creationId="{39F2B5BD-0FD7-799F-0984-EA6011989970}"/>
          </ac:spMkLst>
        </pc:spChg>
        <pc:spChg chg="mod">
          <ac:chgData name="Natalia Ciepierska" userId="S::bg.n.ciepierska@spgoworowo.edu.pl::be9072e1-7477-44c4-bea7-8be0c9e75efa" providerId="AD" clId="Web-{2E3ECF9F-B162-45B8-865B-ED2D51A2812B}" dt="2022-06-30T15:54:50.120" v="327" actId="20577"/>
          <ac:spMkLst>
            <pc:docMk/>
            <pc:sldMk cId="2009617083" sldId="276"/>
            <ac:spMk id="3" creationId="{2CCA3705-6E89-CC8C-864A-318110065F7F}"/>
          </ac:spMkLst>
        </pc:spChg>
      </pc:sldChg>
      <pc:sldChg chg="addSp modSp new del">
        <pc:chgData name="Natalia Ciepierska" userId="S::bg.n.ciepierska@spgoworowo.edu.pl::be9072e1-7477-44c4-bea7-8be0c9e75efa" providerId="AD" clId="Web-{2E3ECF9F-B162-45B8-865B-ED2D51A2812B}" dt="2022-06-30T15:54:07.118" v="311"/>
        <pc:sldMkLst>
          <pc:docMk/>
          <pc:sldMk cId="2121805655" sldId="276"/>
        </pc:sldMkLst>
        <pc:spChg chg="mod">
          <ac:chgData name="Natalia Ciepierska" userId="S::bg.n.ciepierska@spgoworowo.edu.pl::be9072e1-7477-44c4-bea7-8be0c9e75efa" providerId="AD" clId="Web-{2E3ECF9F-B162-45B8-865B-ED2D51A2812B}" dt="2022-06-30T15:52:03.145" v="283" actId="1076"/>
          <ac:spMkLst>
            <pc:docMk/>
            <pc:sldMk cId="2121805655" sldId="276"/>
            <ac:spMk id="2" creationId="{B8FF495A-99BF-89E7-CB23-8BB94DB784D0}"/>
          </ac:spMkLst>
        </pc:spChg>
        <pc:spChg chg="add mod">
          <ac:chgData name="Natalia Ciepierska" userId="S::bg.n.ciepierska@spgoworowo.edu.pl::be9072e1-7477-44c4-bea7-8be0c9e75efa" providerId="AD" clId="Web-{2E3ECF9F-B162-45B8-865B-ED2D51A2812B}" dt="2022-06-30T15:52:58.132" v="310" actId="20577"/>
          <ac:spMkLst>
            <pc:docMk/>
            <pc:sldMk cId="2121805655" sldId="276"/>
            <ac:spMk id="3" creationId="{34787671-90E4-A0C5-364E-0090DE47A2E0}"/>
          </ac:spMkLst>
        </pc:spChg>
      </pc:sldChg>
      <pc:sldChg chg="addSp delSp modSp new mod setBg addAnim">
        <pc:chgData name="Natalia Ciepierska" userId="S::bg.n.ciepierska@spgoworowo.edu.pl::be9072e1-7477-44c4-bea7-8be0c9e75efa" providerId="AD" clId="Web-{2E3ECF9F-B162-45B8-865B-ED2D51A2812B}" dt="2022-06-30T17:35:31.829" v="957" actId="20577"/>
        <pc:sldMkLst>
          <pc:docMk/>
          <pc:sldMk cId="2897454818" sldId="276"/>
        </pc:sldMkLst>
        <pc:spChg chg="mod">
          <ac:chgData name="Natalia Ciepierska" userId="S::bg.n.ciepierska@spgoworowo.edu.pl::be9072e1-7477-44c4-bea7-8be0c9e75efa" providerId="AD" clId="Web-{2E3ECF9F-B162-45B8-865B-ED2D51A2812B}" dt="2022-06-30T17:35:31.829" v="957" actId="20577"/>
          <ac:spMkLst>
            <pc:docMk/>
            <pc:sldMk cId="2897454818" sldId="276"/>
            <ac:spMk id="2" creationId="{48484B47-FCBA-6344-C625-4F2AFFF84971}"/>
          </ac:spMkLst>
        </pc:spChg>
        <pc:spChg chg="mod">
          <ac:chgData name="Natalia Ciepierska" userId="S::bg.n.ciepierska@spgoworowo.edu.pl::be9072e1-7477-44c4-bea7-8be0c9e75efa" providerId="AD" clId="Web-{2E3ECF9F-B162-45B8-865B-ED2D51A2812B}" dt="2022-06-30T15:57:57.641" v="378" actId="1076"/>
          <ac:spMkLst>
            <pc:docMk/>
            <pc:sldMk cId="2897454818" sldId="276"/>
            <ac:spMk id="3" creationId="{E92F1DC0-6664-F5ED-C23D-37FA2E679A05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8" creationId="{27427488-068E-4B55-AC8D-CD070B8CD46D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14" creationId="{57429B77-EF9C-4D1C-9938-45ACFEDD1322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16" creationId="{A20AF199-99C2-4569-9CAF-24514AE5E82A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21" creationId="{D8386171-E87D-46AB-8718-4CE2A88748BD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23" creationId="{207CB456-8849-413C-8210-B663779A32E0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5:56:59.843" v="363"/>
          <ac:spMkLst>
            <pc:docMk/>
            <pc:sldMk cId="2897454818" sldId="276"/>
            <ac:spMk id="25" creationId="{E513936D-D1EB-4E42-A97F-942BA1F3DFA7}"/>
          </ac:spMkLst>
        </pc:spChg>
        <pc:grpChg chg="add del">
          <ac:chgData name="Natalia Ciepierska" userId="S::bg.n.ciepierska@spgoworowo.edu.pl::be9072e1-7477-44c4-bea7-8be0c9e75efa" providerId="AD" clId="Web-{2E3ECF9F-B162-45B8-865B-ED2D51A2812B}" dt="2022-06-30T15:56:59.843" v="363"/>
          <ac:grpSpMkLst>
            <pc:docMk/>
            <pc:sldMk cId="2897454818" sldId="276"/>
            <ac:grpSpMk id="10" creationId="{B48AD622-47DA-4DAB-8919-38C9E3D56B2C}"/>
          </ac:grpSpMkLst>
        </pc:grpChg>
        <pc:cxnChg chg="add">
          <ac:chgData name="Natalia Ciepierska" userId="S::bg.n.ciepierska@spgoworowo.edu.pl::be9072e1-7477-44c4-bea7-8be0c9e75efa" providerId="AD" clId="Web-{2E3ECF9F-B162-45B8-865B-ED2D51A2812B}" dt="2022-06-30T15:56:59.843" v="363"/>
          <ac:cxnSpMkLst>
            <pc:docMk/>
            <pc:sldMk cId="2897454818" sldId="276"/>
            <ac:cxnSpMk id="27" creationId="{AFA75EE9-0DE4-4982-A870-290AD61EAAD7}"/>
          </ac:cxnSpMkLst>
        </pc:cxnChg>
      </pc:sldChg>
      <pc:sldChg chg="new del">
        <pc:chgData name="Natalia Ciepierska" userId="S::bg.n.ciepierska@spgoworowo.edu.pl::be9072e1-7477-44c4-bea7-8be0c9e75efa" providerId="AD" clId="Web-{2E3ECF9F-B162-45B8-865B-ED2D51A2812B}" dt="2022-06-30T15:58:32.628" v="380"/>
        <pc:sldMkLst>
          <pc:docMk/>
          <pc:sldMk cId="2845474116" sldId="277"/>
        </pc:sldMkLst>
      </pc:sldChg>
      <pc:sldChg chg="addSp delSp modSp new mod setBg setClrOvrMap">
        <pc:chgData name="Natalia Ciepierska" userId="S::bg.n.ciepierska@spgoworowo.edu.pl::be9072e1-7477-44c4-bea7-8be0c9e75efa" providerId="AD" clId="Web-{2E3ECF9F-B162-45B8-865B-ED2D51A2812B}" dt="2022-06-30T16:12:26.358" v="581" actId="1076"/>
        <pc:sldMkLst>
          <pc:docMk/>
          <pc:sldMk cId="3729353311" sldId="277"/>
        </pc:sldMkLst>
        <pc:spChg chg="mod">
          <ac:chgData name="Natalia Ciepierska" userId="S::bg.n.ciepierska@spgoworowo.edu.pl::be9072e1-7477-44c4-bea7-8be0c9e75efa" providerId="AD" clId="Web-{2E3ECF9F-B162-45B8-865B-ED2D51A2812B}" dt="2022-06-30T16:10:11.150" v="561" actId="1076"/>
          <ac:spMkLst>
            <pc:docMk/>
            <pc:sldMk cId="3729353311" sldId="277"/>
            <ac:spMk id="2" creationId="{16181B9D-EFFE-7409-187C-7C14778C988C}"/>
          </ac:spMkLst>
        </pc:spChg>
        <pc:spChg chg="del">
          <ac:chgData name="Natalia Ciepierska" userId="S::bg.n.ciepierska@spgoworowo.edu.pl::be9072e1-7477-44c4-bea7-8be0c9e75efa" providerId="AD" clId="Web-{2E3ECF9F-B162-45B8-865B-ED2D51A2812B}" dt="2022-06-30T16:07:04.035" v="540"/>
          <ac:spMkLst>
            <pc:docMk/>
            <pc:sldMk cId="3729353311" sldId="277"/>
            <ac:spMk id="3" creationId="{9FC73EB9-0580-5E5F-2E6E-77D02E773AD3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7:43.677" v="542"/>
          <ac:spMkLst>
            <pc:docMk/>
            <pc:sldMk cId="3729353311" sldId="277"/>
            <ac:spMk id="12" creationId="{1D49D6B2-8EAB-43EA-9B9C-26B868EFC575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7:43.677" v="542"/>
          <ac:spMkLst>
            <pc:docMk/>
            <pc:sldMk cId="3729353311" sldId="277"/>
            <ac:spMk id="14" creationId="{9904A71C-A624-4C54-AD15-AA40B1AC0EA5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9:27.821" v="553"/>
          <ac:spMkLst>
            <pc:docMk/>
            <pc:sldMk cId="3729353311" sldId="277"/>
            <ac:spMk id="29" creationId="{B2A99D8D-376B-450E-A042-4684570A06AA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9:27.821" v="553"/>
          <ac:spMkLst>
            <pc:docMk/>
            <pc:sldMk cId="3729353311" sldId="277"/>
            <ac:spMk id="30" creationId="{D0BB9C61-9163-43EF-87E6-F0233C9DBE91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9:27.821" v="552"/>
          <ac:spMkLst>
            <pc:docMk/>
            <pc:sldMk cId="3729353311" sldId="277"/>
            <ac:spMk id="37" creationId="{F1500292-E77D-443E-81A3-539C57D10731}"/>
          </ac:spMkLst>
        </pc:spChg>
        <pc:spChg chg="add del">
          <ac:chgData name="Natalia Ciepierska" userId="S::bg.n.ciepierska@spgoworowo.edu.pl::be9072e1-7477-44c4-bea7-8be0c9e75efa" providerId="AD" clId="Web-{2E3ECF9F-B162-45B8-865B-ED2D51A2812B}" dt="2022-06-30T16:09:27.821" v="552"/>
          <ac:spMkLst>
            <pc:docMk/>
            <pc:sldMk cId="3729353311" sldId="277"/>
            <ac:spMk id="43" creationId="{90D16608-904A-4698-98A3-B85527876E36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6:09:27.821" v="553"/>
          <ac:spMkLst>
            <pc:docMk/>
            <pc:sldMk cId="3729353311" sldId="277"/>
            <ac:spMk id="45" creationId="{928F64C6-FE22-4FC1-A763-DFCC514811BD}"/>
          </ac:spMkLst>
        </pc:spChg>
        <pc:picChg chg="add mod ord modCrop">
          <ac:chgData name="Natalia Ciepierska" userId="S::bg.n.ciepierska@spgoworowo.edu.pl::be9072e1-7477-44c4-bea7-8be0c9e75efa" providerId="AD" clId="Web-{2E3ECF9F-B162-45B8-865B-ED2D51A2812B}" dt="2022-06-30T16:12:26.358" v="581" actId="1076"/>
          <ac:picMkLst>
            <pc:docMk/>
            <pc:sldMk cId="3729353311" sldId="277"/>
            <ac:picMk id="4" creationId="{7336EF47-9162-FE59-159A-EDC6119C6842}"/>
          </ac:picMkLst>
        </pc:picChg>
        <pc:picChg chg="add mod ord modCrop">
          <ac:chgData name="Natalia Ciepierska" userId="S::bg.n.ciepierska@spgoworowo.edu.pl::be9072e1-7477-44c4-bea7-8be0c9e75efa" providerId="AD" clId="Web-{2E3ECF9F-B162-45B8-865B-ED2D51A2812B}" dt="2022-06-30T16:11:39.763" v="576" actId="1076"/>
          <ac:picMkLst>
            <pc:docMk/>
            <pc:sldMk cId="3729353311" sldId="277"/>
            <ac:picMk id="5" creationId="{05B0A10D-F89F-6E2D-9F20-41C05725D51C}"/>
          </ac:picMkLst>
        </pc:picChg>
        <pc:picChg chg="add mod ord">
          <ac:chgData name="Natalia Ciepierska" userId="S::bg.n.ciepierska@spgoworowo.edu.pl::be9072e1-7477-44c4-bea7-8be0c9e75efa" providerId="AD" clId="Web-{2E3ECF9F-B162-45B8-865B-ED2D51A2812B}" dt="2022-06-30T16:10:36.120" v="565" actId="1076"/>
          <ac:picMkLst>
            <pc:docMk/>
            <pc:sldMk cId="3729353311" sldId="277"/>
            <ac:picMk id="6" creationId="{A5EB10CC-4A3E-0649-F3D8-D4F0AA133768}"/>
          </ac:picMkLst>
        </pc:picChg>
        <pc:picChg chg="add mod ord">
          <ac:chgData name="Natalia Ciepierska" userId="S::bg.n.ciepierska@spgoworowo.edu.pl::be9072e1-7477-44c4-bea7-8be0c9e75efa" providerId="AD" clId="Web-{2E3ECF9F-B162-45B8-865B-ED2D51A2812B}" dt="2022-06-30T16:11:37.372" v="575" actId="1076"/>
          <ac:picMkLst>
            <pc:docMk/>
            <pc:sldMk cId="3729353311" sldId="277"/>
            <ac:picMk id="7" creationId="{6B6526C6-D88A-97A6-F0F3-4421D0CCEC2B}"/>
          </ac:picMkLst>
        </pc:picChg>
        <pc:cxnChg chg="add del">
          <ac:chgData name="Natalia Ciepierska" userId="S::bg.n.ciepierska@spgoworowo.edu.pl::be9072e1-7477-44c4-bea7-8be0c9e75efa" providerId="AD" clId="Web-{2E3ECF9F-B162-45B8-865B-ED2D51A2812B}" dt="2022-06-30T16:08:42.132" v="548"/>
          <ac:cxnSpMkLst>
            <pc:docMk/>
            <pc:sldMk cId="3729353311" sldId="277"/>
            <ac:cxnSpMk id="16" creationId="{0B8B7F17-2553-43AD-9A93-CBD3555A7551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8:42.132" v="547"/>
          <ac:cxnSpMkLst>
            <pc:docMk/>
            <pc:sldMk cId="3729353311" sldId="277"/>
            <ac:cxnSpMk id="21" creationId="{EBAD6A72-88E8-42F7-88B9-CAF744536BE4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8:42.132" v="547"/>
          <ac:cxnSpMkLst>
            <pc:docMk/>
            <pc:sldMk cId="3729353311" sldId="277"/>
            <ac:cxnSpMk id="23" creationId="{C800968E-0A99-46C4-A9B2-6A63AC66F4B0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8:42.132" v="547"/>
          <ac:cxnSpMkLst>
            <pc:docMk/>
            <pc:sldMk cId="3729353311" sldId="277"/>
            <ac:cxnSpMk id="25" creationId="{0627B73E-D784-4780-AA33-DCDFE7DA16ED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8:42.132" v="547"/>
          <ac:cxnSpMkLst>
            <pc:docMk/>
            <pc:sldMk cId="3729353311" sldId="277"/>
            <ac:cxnSpMk id="27" creationId="{99FF1850-8D1E-4E84-BD9E-F2E906958502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9:27.821" v="553"/>
          <ac:cxnSpMkLst>
            <pc:docMk/>
            <pc:sldMk cId="3729353311" sldId="277"/>
            <ac:cxnSpMk id="31" creationId="{98CD01B3-D007-489E-9B53-09AA2782C8B2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9:27.821" v="553"/>
          <ac:cxnSpMkLst>
            <pc:docMk/>
            <pc:sldMk cId="3729353311" sldId="277"/>
            <ac:cxnSpMk id="32" creationId="{EFC20F53-AEDF-42CC-A33E-B3CB5EF8D2ED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9:27.821" v="552"/>
          <ac:cxnSpMkLst>
            <pc:docMk/>
            <pc:sldMk cId="3729353311" sldId="277"/>
            <ac:cxnSpMk id="39" creationId="{1AA6933C-78E7-4264-B09E-4E0BC9504108}"/>
          </ac:cxnSpMkLst>
        </pc:cxnChg>
        <pc:cxnChg chg="add del">
          <ac:chgData name="Natalia Ciepierska" userId="S::bg.n.ciepierska@spgoworowo.edu.pl::be9072e1-7477-44c4-bea7-8be0c9e75efa" providerId="AD" clId="Web-{2E3ECF9F-B162-45B8-865B-ED2D51A2812B}" dt="2022-06-30T16:09:27.821" v="552"/>
          <ac:cxnSpMkLst>
            <pc:docMk/>
            <pc:sldMk cId="3729353311" sldId="277"/>
            <ac:cxnSpMk id="41" creationId="{D368F326-EF88-4540-9504-980F711E663C}"/>
          </ac:cxnSpMkLst>
        </pc:cxnChg>
        <pc:cxnChg chg="add">
          <ac:chgData name="Natalia Ciepierska" userId="S::bg.n.ciepierska@spgoworowo.edu.pl::be9072e1-7477-44c4-bea7-8be0c9e75efa" providerId="AD" clId="Web-{2E3ECF9F-B162-45B8-865B-ED2D51A2812B}" dt="2022-06-30T16:09:27.821" v="553"/>
          <ac:cxnSpMkLst>
            <pc:docMk/>
            <pc:sldMk cId="3729353311" sldId="277"/>
            <ac:cxnSpMk id="46" creationId="{5C34627B-48E6-4F4D-B843-97717A86B490}"/>
          </ac:cxnSpMkLst>
        </pc:cxnChg>
      </pc:sldChg>
      <pc:sldChg chg="addSp modSp new mod setBg setClrOvrMap">
        <pc:chgData name="Natalia Ciepierska" userId="S::bg.n.ciepierska@spgoworowo.edu.pl::be9072e1-7477-44c4-bea7-8be0c9e75efa" providerId="AD" clId="Web-{2E3ECF9F-B162-45B8-865B-ED2D51A2812B}" dt="2022-06-30T16:24:55.985" v="688" actId="20577"/>
        <pc:sldMkLst>
          <pc:docMk/>
          <pc:sldMk cId="589968154" sldId="278"/>
        </pc:sldMkLst>
        <pc:spChg chg="mod">
          <ac:chgData name="Natalia Ciepierska" userId="S::bg.n.ciepierska@spgoworowo.edu.pl::be9072e1-7477-44c4-bea7-8be0c9e75efa" providerId="AD" clId="Web-{2E3ECF9F-B162-45B8-865B-ED2D51A2812B}" dt="2022-06-30T16:24:55.985" v="688" actId="20577"/>
          <ac:spMkLst>
            <pc:docMk/>
            <pc:sldMk cId="589968154" sldId="278"/>
            <ac:spMk id="2" creationId="{A6774231-2A4F-3114-9F8F-2347CB7D32BF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6:21:46.666" v="661"/>
          <ac:spMkLst>
            <pc:docMk/>
            <pc:sldMk cId="589968154" sldId="278"/>
            <ac:spMk id="10" creationId="{B60FF0DC-075C-4AAB-9DCF-D6891D223C40}"/>
          </ac:spMkLst>
        </pc:spChg>
        <pc:picChg chg="add mod">
          <ac:chgData name="Natalia Ciepierska" userId="S::bg.n.ciepierska@spgoworowo.edu.pl::be9072e1-7477-44c4-bea7-8be0c9e75efa" providerId="AD" clId="Web-{2E3ECF9F-B162-45B8-865B-ED2D51A2812B}" dt="2022-06-30T16:24:20.843" v="680" actId="1076"/>
          <ac:picMkLst>
            <pc:docMk/>
            <pc:sldMk cId="589968154" sldId="278"/>
            <ac:picMk id="3" creationId="{1E64716E-0F4E-233A-F826-71781C55F757}"/>
          </ac:picMkLst>
        </pc:picChg>
        <pc:picChg chg="add mod modCrop">
          <ac:chgData name="Natalia Ciepierska" userId="S::bg.n.ciepierska@spgoworowo.edu.pl::be9072e1-7477-44c4-bea7-8be0c9e75efa" providerId="AD" clId="Web-{2E3ECF9F-B162-45B8-865B-ED2D51A2812B}" dt="2022-06-30T16:24:00.639" v="677" actId="1076"/>
          <ac:picMkLst>
            <pc:docMk/>
            <pc:sldMk cId="589968154" sldId="278"/>
            <ac:picMk id="4" creationId="{EE08F589-C4F3-F4B7-0ABA-3F63E7E2A0D2}"/>
          </ac:picMkLst>
        </pc:picChg>
        <pc:picChg chg="add mod modCrop">
          <ac:chgData name="Natalia Ciepierska" userId="S::bg.n.ciepierska@spgoworowo.edu.pl::be9072e1-7477-44c4-bea7-8be0c9e75efa" providerId="AD" clId="Web-{2E3ECF9F-B162-45B8-865B-ED2D51A2812B}" dt="2022-06-30T16:24:24.406" v="681" actId="1076"/>
          <ac:picMkLst>
            <pc:docMk/>
            <pc:sldMk cId="589968154" sldId="278"/>
            <ac:picMk id="5" creationId="{1B9C6F9F-1454-B81F-145A-1E7EAC6E75FF}"/>
          </ac:picMkLst>
        </pc:picChg>
        <pc:cxnChg chg="add">
          <ac:chgData name="Natalia Ciepierska" userId="S::bg.n.ciepierska@spgoworowo.edu.pl::be9072e1-7477-44c4-bea7-8be0c9e75efa" providerId="AD" clId="Web-{2E3ECF9F-B162-45B8-865B-ED2D51A2812B}" dt="2022-06-30T16:21:46.666" v="661"/>
          <ac:cxnSpMkLst>
            <pc:docMk/>
            <pc:sldMk cId="589968154" sldId="278"/>
            <ac:cxnSpMk id="12" creationId="{D9F6DA4C-FF64-4F34-9D58-FC2ED8095D2D}"/>
          </ac:cxnSpMkLst>
        </pc:cxnChg>
        <pc:cxnChg chg="add">
          <ac:chgData name="Natalia Ciepierska" userId="S::bg.n.ciepierska@spgoworowo.edu.pl::be9072e1-7477-44c4-bea7-8be0c9e75efa" providerId="AD" clId="Web-{2E3ECF9F-B162-45B8-865B-ED2D51A2812B}" dt="2022-06-30T16:21:46.666" v="661"/>
          <ac:cxnSpMkLst>
            <pc:docMk/>
            <pc:sldMk cId="589968154" sldId="278"/>
            <ac:cxnSpMk id="14" creationId="{06FA45BD-42C5-4C6B-AFAF-745ABE642184}"/>
          </ac:cxnSpMkLst>
        </pc:cxnChg>
      </pc:sldChg>
      <pc:sldChg chg="addSp modSp new mod setBg">
        <pc:chgData name="Natalia Ciepierska" userId="S::bg.n.ciepierska@spgoworowo.edu.pl::be9072e1-7477-44c4-bea7-8be0c9e75efa" providerId="AD" clId="Web-{2E3ECF9F-B162-45B8-865B-ED2D51A2812B}" dt="2022-06-30T17:22:20.938" v="750" actId="1076"/>
        <pc:sldMkLst>
          <pc:docMk/>
          <pc:sldMk cId="3384096772" sldId="279"/>
        </pc:sldMkLst>
        <pc:spChg chg="mod">
          <ac:chgData name="Natalia Ciepierska" userId="S::bg.n.ciepierska@spgoworowo.edu.pl::be9072e1-7477-44c4-bea7-8be0c9e75efa" providerId="AD" clId="Web-{2E3ECF9F-B162-45B8-865B-ED2D51A2812B}" dt="2022-06-30T17:22:20.938" v="750" actId="1076"/>
          <ac:spMkLst>
            <pc:docMk/>
            <pc:sldMk cId="3384096772" sldId="279"/>
            <ac:spMk id="2" creationId="{DFB310D4-4EAB-B431-D5EE-954CF1FF1277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1:20.529" v="738"/>
          <ac:spMkLst>
            <pc:docMk/>
            <pc:sldMk cId="3384096772" sldId="279"/>
            <ac:spMk id="8" creationId="{1825AC39-5F85-4CAA-8A81-A1287086B2B6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1:20.529" v="738"/>
          <ac:spMkLst>
            <pc:docMk/>
            <pc:sldMk cId="3384096772" sldId="279"/>
            <ac:spMk id="10" creationId="{95DA4D23-37FC-4B90-8188-F0377C5FF44B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1:20.529" v="738"/>
          <ac:spMkLst>
            <pc:docMk/>
            <pc:sldMk cId="3384096772" sldId="279"/>
            <ac:spMk id="12" creationId="{A7A4B465-FBCC-4CD4-89A1-82992A7B47FF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1:20.529" v="738"/>
          <ac:spMkLst>
            <pc:docMk/>
            <pc:sldMk cId="3384096772" sldId="279"/>
            <ac:spMk id="14" creationId="{909E572F-9CDC-4214-9D42-FF0017649590}"/>
          </ac:spMkLst>
        </pc:spChg>
        <pc:picChg chg="add mod">
          <ac:chgData name="Natalia Ciepierska" userId="S::bg.n.ciepierska@spgoworowo.edu.pl::be9072e1-7477-44c4-bea7-8be0c9e75efa" providerId="AD" clId="Web-{2E3ECF9F-B162-45B8-865B-ED2D51A2812B}" dt="2022-06-30T17:21:29.264" v="740" actId="1076"/>
          <ac:picMkLst>
            <pc:docMk/>
            <pc:sldMk cId="3384096772" sldId="279"/>
            <ac:picMk id="3" creationId="{A2A1E6EB-FFAB-7929-BFF3-829EC95D14BA}"/>
          </ac:picMkLst>
        </pc:picChg>
      </pc:sldChg>
      <pc:sldChg chg="addSp delSp modSp new mod setBg setClrOvrMap">
        <pc:chgData name="Natalia Ciepierska" userId="S::bg.n.ciepierska@spgoworowo.edu.pl::be9072e1-7477-44c4-bea7-8be0c9e75efa" providerId="AD" clId="Web-{2E3ECF9F-B162-45B8-865B-ED2D51A2812B}" dt="2022-06-30T17:33:07.120" v="885" actId="20577"/>
        <pc:sldMkLst>
          <pc:docMk/>
          <pc:sldMk cId="1933324678" sldId="280"/>
        </pc:sldMkLst>
        <pc:spChg chg="del">
          <ac:chgData name="Natalia Ciepierska" userId="S::bg.n.ciepierska@spgoworowo.edu.pl::be9072e1-7477-44c4-bea7-8be0c9e75efa" providerId="AD" clId="Web-{2E3ECF9F-B162-45B8-865B-ED2D51A2812B}" dt="2022-06-30T17:23:52.551" v="859"/>
          <ac:spMkLst>
            <pc:docMk/>
            <pc:sldMk cId="1933324678" sldId="280"/>
            <ac:spMk id="2" creationId="{B4F55A5E-6D38-DAA5-19E1-E931083C1D10}"/>
          </ac:spMkLst>
        </pc:spChg>
        <pc:spChg chg="mod ord">
          <ac:chgData name="Natalia Ciepierska" userId="S::bg.n.ciepierska@spgoworowo.edu.pl::be9072e1-7477-44c4-bea7-8be0c9e75efa" providerId="AD" clId="Web-{2E3ECF9F-B162-45B8-865B-ED2D51A2812B}" dt="2022-06-30T17:33:07.120" v="885" actId="20577"/>
          <ac:spMkLst>
            <pc:docMk/>
            <pc:sldMk cId="1933324678" sldId="280"/>
            <ac:spMk id="3" creationId="{084F53BE-9C02-7308-17F7-AC0761CAD952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9:06.032" v="871"/>
          <ac:spMkLst>
            <pc:docMk/>
            <pc:sldMk cId="1933324678" sldId="280"/>
            <ac:spMk id="11" creationId="{2EEE8F11-3582-44B7-9869-F2D26D7DD9D4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9:06.032" v="871"/>
          <ac:spMkLst>
            <pc:docMk/>
            <pc:sldMk cId="1933324678" sldId="280"/>
            <ac:spMk id="13" creationId="{2141F1CC-6A53-4BCF-9127-AABB52E2497E}"/>
          </ac:spMkLst>
        </pc:spChg>
        <pc:spChg chg="add">
          <ac:chgData name="Natalia Ciepierska" userId="S::bg.n.ciepierska@spgoworowo.edu.pl::be9072e1-7477-44c4-bea7-8be0c9e75efa" providerId="AD" clId="Web-{2E3ECF9F-B162-45B8-865B-ED2D51A2812B}" dt="2022-06-30T17:29:06.032" v="871"/>
          <ac:spMkLst>
            <pc:docMk/>
            <pc:sldMk cId="1933324678" sldId="280"/>
            <ac:spMk id="15" creationId="{561B2B49-7142-4CA8-A929-4671548E6A5A}"/>
          </ac:spMkLst>
        </pc:spChg>
        <pc:picChg chg="add mod modCrop">
          <ac:chgData name="Natalia Ciepierska" userId="S::bg.n.ciepierska@spgoworowo.edu.pl::be9072e1-7477-44c4-bea7-8be0c9e75efa" providerId="AD" clId="Web-{2E3ECF9F-B162-45B8-865B-ED2D51A2812B}" dt="2022-06-30T17:29:06.032" v="871"/>
          <ac:picMkLst>
            <pc:docMk/>
            <pc:sldMk cId="1933324678" sldId="280"/>
            <ac:picMk id="4" creationId="{4D2217B9-A483-7AF8-2558-A645C1725831}"/>
          </ac:picMkLst>
        </pc:picChg>
        <pc:picChg chg="add mod modCrop">
          <ac:chgData name="Natalia Ciepierska" userId="S::bg.n.ciepierska@spgoworowo.edu.pl::be9072e1-7477-44c4-bea7-8be0c9e75efa" providerId="AD" clId="Web-{2E3ECF9F-B162-45B8-865B-ED2D51A2812B}" dt="2022-06-30T17:29:06.032" v="871"/>
          <ac:picMkLst>
            <pc:docMk/>
            <pc:sldMk cId="1933324678" sldId="280"/>
            <ac:picMk id="5" creationId="{E7854077-E8A6-44C0-F4F1-ABE3C9832A2E}"/>
          </ac:picMkLst>
        </pc:picChg>
        <pc:picChg chg="add mod modCrop">
          <ac:chgData name="Natalia Ciepierska" userId="S::bg.n.ciepierska@spgoworowo.edu.pl::be9072e1-7477-44c4-bea7-8be0c9e75efa" providerId="AD" clId="Web-{2E3ECF9F-B162-45B8-865B-ED2D51A2812B}" dt="2022-06-30T17:29:06.032" v="871"/>
          <ac:picMkLst>
            <pc:docMk/>
            <pc:sldMk cId="1933324678" sldId="280"/>
            <ac:picMk id="6" creationId="{5BF8CC8C-3CF7-D893-68AA-B1881992EEDE}"/>
          </ac:picMkLst>
        </pc:picChg>
      </pc:sldChg>
      <pc:sldChg chg="modSp new">
        <pc:chgData name="Natalia Ciepierska" userId="S::bg.n.ciepierska@spgoworowo.edu.pl::be9072e1-7477-44c4-bea7-8be0c9e75efa" providerId="AD" clId="Web-{2E3ECF9F-B162-45B8-865B-ED2D51A2812B}" dt="2022-06-30T17:34:38.405" v="953" actId="1076"/>
        <pc:sldMkLst>
          <pc:docMk/>
          <pc:sldMk cId="124489595" sldId="281"/>
        </pc:sldMkLst>
        <pc:spChg chg="mod">
          <ac:chgData name="Natalia Ciepierska" userId="S::bg.n.ciepierska@spgoworowo.edu.pl::be9072e1-7477-44c4-bea7-8be0c9e75efa" providerId="AD" clId="Web-{2E3ECF9F-B162-45B8-865B-ED2D51A2812B}" dt="2022-06-30T17:34:38.405" v="953" actId="1076"/>
          <ac:spMkLst>
            <pc:docMk/>
            <pc:sldMk cId="124489595" sldId="281"/>
            <ac:spMk id="2" creationId="{C3861CE8-6279-6EA2-5470-0D6A0D39E9D3}"/>
          </ac:spMkLst>
        </pc:spChg>
      </pc:sldChg>
    </pc:docChg>
  </pc:docChgLst>
  <pc:docChgLst>
    <pc:chgData name="Natalia Ciepierska" userId="S::bg.n.ciepierska@spgoworowo.edu.pl::be9072e1-7477-44c4-bea7-8be0c9e75efa" providerId="AD" clId="Web-{33D36108-CFAE-57A0-232F-A294DBA155EE}"/>
    <pc:docChg chg="addSld delSld modSld">
      <pc:chgData name="Natalia Ciepierska" userId="S::bg.n.ciepierska@spgoworowo.edu.pl::be9072e1-7477-44c4-bea7-8be0c9e75efa" providerId="AD" clId="Web-{33D36108-CFAE-57A0-232F-A294DBA155EE}" dt="2022-05-03T20:43:12.808" v="19"/>
      <pc:docMkLst>
        <pc:docMk/>
      </pc:docMkLst>
      <pc:sldChg chg="del">
        <pc:chgData name="Natalia Ciepierska" userId="S::bg.n.ciepierska@spgoworowo.edu.pl::be9072e1-7477-44c4-bea7-8be0c9e75efa" providerId="AD" clId="Web-{33D36108-CFAE-57A0-232F-A294DBA155EE}" dt="2022-05-03T20:43:05.964" v="18"/>
        <pc:sldMkLst>
          <pc:docMk/>
          <pc:sldMk cId="3285500681" sldId="257"/>
        </pc:sldMkLst>
      </pc:sldChg>
      <pc:sldChg chg="addSp delSp modSp mod setBg">
        <pc:chgData name="Natalia Ciepierska" userId="S::bg.n.ciepierska@spgoworowo.edu.pl::be9072e1-7477-44c4-bea7-8be0c9e75efa" providerId="AD" clId="Web-{33D36108-CFAE-57A0-232F-A294DBA155EE}" dt="2022-05-03T20:42:54.089" v="17" actId="20577"/>
        <pc:sldMkLst>
          <pc:docMk/>
          <pc:sldMk cId="1202413432" sldId="258"/>
        </pc:sldMkLst>
        <pc:spChg chg="del">
          <ac:chgData name="Natalia Ciepierska" userId="S::bg.n.ciepierska@spgoworowo.edu.pl::be9072e1-7477-44c4-bea7-8be0c9e75efa" providerId="AD" clId="Web-{33D36108-CFAE-57A0-232F-A294DBA155EE}" dt="2022-05-03T20:41:22.790" v="4"/>
          <ac:spMkLst>
            <pc:docMk/>
            <pc:sldMk cId="1202413432" sldId="258"/>
            <ac:spMk id="2" creationId="{65439B9A-54EE-B119-84CE-EBDFCC750360}"/>
          </ac:spMkLst>
        </pc:spChg>
        <pc:spChg chg="del">
          <ac:chgData name="Natalia Ciepierska" userId="S::bg.n.ciepierska@spgoworowo.edu.pl::be9072e1-7477-44c4-bea7-8be0c9e75efa" providerId="AD" clId="Web-{33D36108-CFAE-57A0-232F-A294DBA155EE}" dt="2022-05-03T20:40:00.741" v="0"/>
          <ac:spMkLst>
            <pc:docMk/>
            <pc:sldMk cId="1202413432" sldId="258"/>
            <ac:spMk id="3" creationId="{E5A7FD59-25D2-B356-3579-7F831EC37224}"/>
          </ac:spMkLst>
        </pc:spChg>
        <pc:spChg chg="add mod">
          <ac:chgData name="Natalia Ciepierska" userId="S::bg.n.ciepierska@spgoworowo.edu.pl::be9072e1-7477-44c4-bea7-8be0c9e75efa" providerId="AD" clId="Web-{33D36108-CFAE-57A0-232F-A294DBA155EE}" dt="2022-05-03T20:42:54.089" v="17" actId="20577"/>
          <ac:spMkLst>
            <pc:docMk/>
            <pc:sldMk cId="1202413432" sldId="258"/>
            <ac:spMk id="7" creationId="{34E14250-2F2C-05B0-F640-D5396C2D0C9E}"/>
          </ac:spMkLst>
        </pc:spChg>
        <pc:spChg chg="add">
          <ac:chgData name="Natalia Ciepierska" userId="S::bg.n.ciepierska@spgoworowo.edu.pl::be9072e1-7477-44c4-bea7-8be0c9e75efa" providerId="AD" clId="Web-{33D36108-CFAE-57A0-232F-A294DBA155EE}" dt="2022-05-03T20:42:09.744" v="6"/>
          <ac:spMkLst>
            <pc:docMk/>
            <pc:sldMk cId="1202413432" sldId="258"/>
            <ac:spMk id="12" creationId="{5E39A796-BE83-48B1-B33F-35C4A32AAB57}"/>
          </ac:spMkLst>
        </pc:spChg>
        <pc:spChg chg="add">
          <ac:chgData name="Natalia Ciepierska" userId="S::bg.n.ciepierska@spgoworowo.edu.pl::be9072e1-7477-44c4-bea7-8be0c9e75efa" providerId="AD" clId="Web-{33D36108-CFAE-57A0-232F-A294DBA155EE}" dt="2022-05-03T20:42:09.744" v="6"/>
          <ac:spMkLst>
            <pc:docMk/>
            <pc:sldMk cId="1202413432" sldId="258"/>
            <ac:spMk id="14" creationId="{72F84B47-E267-4194-8194-831DB7B5547F}"/>
          </ac:spMkLst>
        </pc:spChg>
        <pc:picChg chg="add del mod ord">
          <ac:chgData name="Natalia Ciepierska" userId="S::bg.n.ciepierska@spgoworowo.edu.pl::be9072e1-7477-44c4-bea7-8be0c9e75efa" providerId="AD" clId="Web-{33D36108-CFAE-57A0-232F-A294DBA155EE}" dt="2022-05-03T20:40:04.366" v="1"/>
          <ac:picMkLst>
            <pc:docMk/>
            <pc:sldMk cId="1202413432" sldId="258"/>
            <ac:picMk id="4" creationId="{36AF51D5-D04C-58C0-2563-913AAB0494BE}"/>
          </ac:picMkLst>
        </pc:picChg>
        <pc:picChg chg="mod ord">
          <ac:chgData name="Natalia Ciepierska" userId="S::bg.n.ciepierska@spgoworowo.edu.pl::be9072e1-7477-44c4-bea7-8be0c9e75efa" providerId="AD" clId="Web-{33D36108-CFAE-57A0-232F-A294DBA155EE}" dt="2022-05-03T20:42:09.744" v="6"/>
          <ac:picMkLst>
            <pc:docMk/>
            <pc:sldMk cId="1202413432" sldId="258"/>
            <ac:picMk id="5" creationId="{C5E346E9-8594-1DB4-AF26-E133C61F7850}"/>
          </ac:picMkLst>
        </pc:picChg>
      </pc:sldChg>
      <pc:sldChg chg="new">
        <pc:chgData name="Natalia Ciepierska" userId="S::bg.n.ciepierska@spgoworowo.edu.pl::be9072e1-7477-44c4-bea7-8be0c9e75efa" providerId="AD" clId="Web-{33D36108-CFAE-57A0-232F-A294DBA155EE}" dt="2022-05-03T20:43:12.808" v="19"/>
        <pc:sldMkLst>
          <pc:docMk/>
          <pc:sldMk cId="3072641590" sldId="259"/>
        </pc:sldMkLst>
      </pc:sldChg>
    </pc:docChg>
  </pc:docChgLst>
  <pc:docChgLst>
    <pc:chgData name="Beata Ciepierska" userId="S::b.ciepierska@spgoworowo.edu.pl::bd759967-6847-468a-9ec5-0814aba4cab8" providerId="AD" clId="Web-{BC0B87EE-A925-B7A4-72A7-07EF1B591BDE}"/>
    <pc:docChg chg="modSld addMainMaster delMainMaster">
      <pc:chgData name="Beata Ciepierska" userId="S::b.ciepierska@spgoworowo.edu.pl::bd759967-6847-468a-9ec5-0814aba4cab8" providerId="AD" clId="Web-{BC0B87EE-A925-B7A4-72A7-07EF1B591BDE}" dt="2022-07-01T17:47:23.252" v="9"/>
      <pc:docMkLst>
        <pc:docMk/>
      </pc:docMkLst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650317164" sldId="256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1202413432" sldId="258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202413432" sldId="258"/>
            <ac:spMk id="7" creationId="{34E14250-2F2C-05B0-F640-D5396C2D0C9E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072641590" sldId="259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072641590" sldId="259"/>
            <ac:spMk id="2" creationId="{56456583-1A94-7BEA-3673-6B45C14C2C46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072641590" sldId="259"/>
            <ac:spMk id="3" creationId="{B231A0F6-9E44-F176-E468-9F4D1B06E659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3072641590" sldId="259"/>
            <ac:picMk id="5" creationId="{08125084-974B-C712-EBA2-15D0E18AC75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4141352683" sldId="260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4141352683" sldId="260"/>
            <ac:spMk id="2" creationId="{E8ECC8B9-CAB0-4E66-0422-9861099A28D7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4141352683" sldId="260"/>
            <ac:spMk id="3" creationId="{58B8B563-4C27-7A42-8AD8-C9AD94AC10CB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4141352683" sldId="260"/>
            <ac:picMk id="5" creationId="{78C6165A-F9B2-5E4E-25B4-8A0A0BE15E5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187128460" sldId="261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187128460" sldId="261"/>
            <ac:spMk id="2" creationId="{83E0849D-AC65-FD16-D96E-6403641CF5B9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567153010" sldId="262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567153010" sldId="262"/>
            <ac:spMk id="2" creationId="{0BB76070-FCFE-53BD-263A-EF440F90BCB7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567153010" sldId="262"/>
            <ac:spMk id="3" creationId="{CF7AFC03-CFF2-5EBC-9351-F18291C5B797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3567153010" sldId="262"/>
            <ac:picMk id="5" creationId="{8D9DDE1A-1EA1-8045-D46A-6437CF5AFBF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913109901" sldId="263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913109901" sldId="263"/>
            <ac:spMk id="2" creationId="{B2130383-50A7-93C9-AEA8-476540E85C28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913109901" sldId="263"/>
            <ac:spMk id="3" creationId="{64686A3B-71A1-08DF-5B85-4BCDD460DFC2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2913109901" sldId="263"/>
            <ac:picMk id="5" creationId="{A200C911-3B06-5929-38E4-EF5E68BA763A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468562032" sldId="264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468562032" sldId="264"/>
            <ac:spMk id="2" creationId="{167C81F4-8989-A621-5F21-55A9C5589292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468562032" sldId="264"/>
            <ac:spMk id="3" creationId="{75DCD16B-0CFA-A16A-4007-AEAB35B82B9F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3468562032" sldId="264"/>
            <ac:picMk id="5" creationId="{383D4BA9-F779-1282-FB68-7659A830201B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380267412" sldId="265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380267412" sldId="265"/>
            <ac:spMk id="2" creationId="{991B18FB-76D4-826C-83D6-B5713FBB4F49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380267412" sldId="265"/>
            <ac:spMk id="3" creationId="{50D51E58-20F0-9226-5B7F-42D9EFE06FD6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3380267412" sldId="265"/>
            <ac:picMk id="5" creationId="{59D898C2-A171-B278-5C8F-8E1D6AE5789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809520972" sldId="266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809520972" sldId="266"/>
            <ac:spMk id="2" creationId="{8F7CF9B2-A7B5-498D-36A8-3182CFFA517C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809520972" sldId="266"/>
            <ac:spMk id="3" creationId="{E25FF1E4-CF69-9125-F530-7F79866AE3C2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1179287000" sldId="267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179287000" sldId="267"/>
            <ac:spMk id="2" creationId="{4F1F298E-790C-D882-25B5-E16AAF9AC5A8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179287000" sldId="267"/>
            <ac:spMk id="3" creationId="{899C90A7-89D8-CCC6-2BF6-1284D91CEF30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1179287000" sldId="267"/>
            <ac:picMk id="5" creationId="{650D711C-C372-8028-6AE8-61587D7EC4B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446302280" sldId="268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446302280" sldId="268"/>
            <ac:spMk id="2" creationId="{49D81A2F-6A57-7B42-F74E-82AA5A0C76D2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446302280" sldId="268"/>
            <ac:spMk id="3" creationId="{E7094E06-4403-1C24-C5EB-764406DAA432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2446302280" sldId="268"/>
            <ac:picMk id="5" creationId="{273AB571-A3CE-066A-5997-2F1177D8C75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711010822" sldId="269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711010822" sldId="269"/>
            <ac:spMk id="2" creationId="{56E2A486-8B87-379A-48BC-33CF34BBA5CF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711010822" sldId="269"/>
            <ac:spMk id="3" creationId="{7B7DED25-9584-CFD8-C5DC-7E199D403C3A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2711010822" sldId="269"/>
            <ac:picMk id="5" creationId="{566DFDC5-D3FB-D0B1-02DC-3728CC70CD2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790728147" sldId="270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790728147" sldId="270"/>
            <ac:spMk id="2" creationId="{44FF4EC9-FB73-6235-BF18-F54166FDE285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790728147" sldId="270"/>
            <ac:spMk id="3" creationId="{1AA6F534-B6FE-1389-FB9B-79641180DE73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1695013281" sldId="271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695013281" sldId="271"/>
            <ac:spMk id="2" creationId="{F6C38771-5555-3B15-026A-830D938806F6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2505740121" sldId="272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505740121" sldId="272"/>
            <ac:spMk id="2" creationId="{54D4F424-92CB-521C-5562-763D0E9C8A31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2505740121" sldId="272"/>
            <ac:spMk id="3" creationId="{54FC5791-5EC4-9ACA-F932-DE0A5D46E791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2505740121" sldId="272"/>
            <ac:picMk id="5" creationId="{9EC74EEB-84D7-6573-6B7F-7D90347B0DD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807724004" sldId="273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807724004" sldId="273"/>
            <ac:spMk id="2" creationId="{2A19E769-5C7B-3093-09C4-AC26F8A9B72B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807724004" sldId="273"/>
            <ac:spMk id="3" creationId="{3164FBF3-179A-BE5D-69C8-E7AB5386FD47}"/>
          </ac:spMkLst>
        </pc:spChg>
        <pc:picChg chg="mod ord">
          <ac:chgData name="Beata Ciepierska" userId="S::b.ciepierska@spgoworowo.edu.pl::bd759967-6847-468a-9ec5-0814aba4cab8" providerId="AD" clId="Web-{BC0B87EE-A925-B7A4-72A7-07EF1B591BDE}" dt="2022-07-01T17:47:12.627" v="8"/>
          <ac:picMkLst>
            <pc:docMk/>
            <pc:sldMk cId="3807724004" sldId="273"/>
            <ac:picMk id="5" creationId="{E3822B8E-2925-FBC5-8370-122C3624E89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742384806" sldId="274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742384806" sldId="274"/>
            <ac:spMk id="2" creationId="{F17107BB-3789-B3D2-0FA7-0295D5A9B488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706879931" sldId="275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706879931" sldId="275"/>
            <ac:spMk id="2" creationId="{BE79D24D-1972-F37F-1C78-E62160FC8997}"/>
          </ac:spMkLst>
        </pc:spChg>
      </pc:sldChg>
      <pc:sldChg chg="addSp modSp mod setBg modClrScheme chgLayout">
        <pc:chgData name="Beata Ciepierska" userId="S::b.ciepierska@spgoworowo.edu.pl::bd759967-6847-468a-9ec5-0814aba4cab8" providerId="AD" clId="Web-{BC0B87EE-A925-B7A4-72A7-07EF1B591BDE}" dt="2022-07-01T17:47:23.252" v="9"/>
        <pc:sldMkLst>
          <pc:docMk/>
          <pc:sldMk cId="2897454818" sldId="276"/>
        </pc:sldMkLst>
        <pc:spChg chg="mod or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2" creationId="{48484B47-FCBA-6344-C625-4F2AFFF84971}"/>
          </ac:spMkLst>
        </pc:spChg>
        <pc:spChg chg="mod or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3" creationId="{E92F1DC0-6664-F5ED-C23D-37FA2E679A05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7" creationId="{198CE383-5E7E-4B66-B52A-B492AE0F10A5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9" creationId="{9D185A96-18D7-4084-8117-F60559EB2EC0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12" creationId="{80E82CC2-31B4-4592-9C30-6A975D5DEB5B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18" creationId="{EA34A425-32DC-4467-9A4A-9176EC369276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20" creationId="{1BF53389-3CCE-4DFA-9F44-1093CA4DBEA2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22" creationId="{8F3CF990-ACB8-443A-BB74-D36EC8A00B02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26" creationId="{65F94F98-3A57-49AA-838E-91AAF600B6EE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30" creationId="{A0B5529D-5CAA-4BF2-B5C9-34705E7661F9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32" creationId="{FBD68200-BC03-4015-860B-CD5C30CD76B8}"/>
          </ac:spMkLst>
        </pc:spChg>
        <pc:spChg chg="add">
          <ac:chgData name="Beata Ciepierska" userId="S::b.ciepierska@spgoworowo.edu.pl::bd759967-6847-468a-9ec5-0814aba4cab8" providerId="AD" clId="Web-{BC0B87EE-A925-B7A4-72A7-07EF1B591BDE}" dt="2022-07-01T17:47:23.252" v="9"/>
          <ac:spMkLst>
            <pc:docMk/>
            <pc:sldMk cId="2897454818" sldId="276"/>
            <ac:spMk id="34" creationId="{332A6F87-AC28-4AA8-B8A6-AEBC67BD0D64}"/>
          </ac:spMkLst>
        </pc:spChg>
        <pc:picChg chg="add">
          <ac:chgData name="Beata Ciepierska" userId="S::b.ciepierska@spgoworowo.edu.pl::bd759967-6847-468a-9ec5-0814aba4cab8" providerId="AD" clId="Web-{BC0B87EE-A925-B7A4-72A7-07EF1B591BDE}" dt="2022-07-01T17:47:23.252" v="9"/>
          <ac:picMkLst>
            <pc:docMk/>
            <pc:sldMk cId="2897454818" sldId="276"/>
            <ac:picMk id="5" creationId="{2049A0C8-4DD4-4ABB-A614-2328477652AC}"/>
          </ac:picMkLst>
        </pc:picChg>
        <pc:picChg chg="add">
          <ac:chgData name="Beata Ciepierska" userId="S::b.ciepierska@spgoworowo.edu.pl::bd759967-6847-468a-9ec5-0814aba4cab8" providerId="AD" clId="Web-{BC0B87EE-A925-B7A4-72A7-07EF1B591BDE}" dt="2022-07-01T17:47:23.252" v="9"/>
          <ac:picMkLst>
            <pc:docMk/>
            <pc:sldMk cId="2897454818" sldId="276"/>
            <ac:picMk id="6" creationId="{0F6A325A-2919-4123-9174-54EABC5A03AC}"/>
          </ac:picMkLst>
        </pc:picChg>
        <pc:picChg chg="add">
          <ac:chgData name="Beata Ciepierska" userId="S::b.ciepierska@spgoworowo.edu.pl::bd759967-6847-468a-9ec5-0814aba4cab8" providerId="AD" clId="Web-{BC0B87EE-A925-B7A4-72A7-07EF1B591BDE}" dt="2022-07-01T17:47:23.252" v="9"/>
          <ac:picMkLst>
            <pc:docMk/>
            <pc:sldMk cId="2897454818" sldId="276"/>
            <ac:picMk id="24" creationId="{00B98862-BEE1-44FB-A335-A1B9106B445E}"/>
          </ac:picMkLst>
        </pc:picChg>
        <pc:picChg chg="add">
          <ac:chgData name="Beata Ciepierska" userId="S::b.ciepierska@spgoworowo.edu.pl::bd759967-6847-468a-9ec5-0814aba4cab8" providerId="AD" clId="Web-{BC0B87EE-A925-B7A4-72A7-07EF1B591BDE}" dt="2022-07-01T17:47:23.252" v="9"/>
          <ac:picMkLst>
            <pc:docMk/>
            <pc:sldMk cId="2897454818" sldId="276"/>
            <ac:picMk id="28" creationId="{7185CF21-0594-48C0-9F3E-254D6BCE9D9B}"/>
          </ac:picMkLst>
        </pc:pic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729353311" sldId="277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729353311" sldId="277"/>
            <ac:spMk id="2" creationId="{16181B9D-EFFE-7409-187C-7C14778C988C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589968154" sldId="278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589968154" sldId="278"/>
            <ac:spMk id="2" creationId="{A6774231-2A4F-3114-9F8F-2347CB7D32BF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3384096772" sldId="279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3384096772" sldId="279"/>
            <ac:spMk id="2" creationId="{DFB310D4-4EAB-B431-D5EE-954CF1FF1277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1933324678" sldId="280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933324678" sldId="280"/>
            <ac:spMk id="3" creationId="{084F53BE-9C02-7308-17F7-AC0761CAD952}"/>
          </ac:spMkLst>
        </pc:spChg>
      </pc:sldChg>
      <pc:sldChg chg="modSp mod modClrScheme chgLayout">
        <pc:chgData name="Beata Ciepierska" userId="S::b.ciepierska@spgoworowo.edu.pl::bd759967-6847-468a-9ec5-0814aba4cab8" providerId="AD" clId="Web-{BC0B87EE-A925-B7A4-72A7-07EF1B591BDE}" dt="2022-07-01T17:47:12.627" v="8"/>
        <pc:sldMkLst>
          <pc:docMk/>
          <pc:sldMk cId="124489595" sldId="281"/>
        </pc:sldMkLst>
        <pc:spChg chg="mod ord">
          <ac:chgData name="Beata Ciepierska" userId="S::b.ciepierska@spgoworowo.edu.pl::bd759967-6847-468a-9ec5-0814aba4cab8" providerId="AD" clId="Web-{BC0B87EE-A925-B7A4-72A7-07EF1B591BDE}" dt="2022-07-01T17:47:12.627" v="8"/>
          <ac:spMkLst>
            <pc:docMk/>
            <pc:sldMk cId="124489595" sldId="281"/>
            <ac:spMk id="2" creationId="{C3861CE8-6279-6EA2-5470-0D6A0D39E9D3}"/>
          </ac:spMkLst>
        </pc:spChg>
      </pc:sldChg>
      <pc:sldMasterChg chg="del delSldLayout">
        <pc:chgData name="Beata Ciepierska" userId="S::b.ciepierska@spgoworowo.edu.pl::bd759967-6847-468a-9ec5-0814aba4cab8" providerId="AD" clId="Web-{BC0B87EE-A925-B7A4-72A7-07EF1B591BDE}" dt="2022-07-01T17:46:48.797" v="7"/>
        <pc:sldMasterMkLst>
          <pc:docMk/>
          <pc:sldMasterMk cId="206984256" sldId="2147483660"/>
        </pc:sldMasterMkLst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386501879" sldId="2147483661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4180312863" sldId="2147483662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133986425" sldId="2147483663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644420906" sldId="2147483664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635871273" sldId="2147483665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463141779" sldId="2147483666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498561155" sldId="2147483667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368055225" sldId="2147483668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43974387" sldId="2147483669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757559301" sldId="2147483670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902639179" sldId="2147483671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1876672526" sldId="2147483672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203705126" sldId="2147483673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62954873" sldId="2147483674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49979270" sldId="2147483675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1646321693" sldId="2147483676"/>
          </pc:sldLayoutMkLst>
        </pc:sldLayoutChg>
        <pc:sldLayoutChg chg="del">
          <pc:chgData name="Beata Ciepierska" userId="S::b.ciepierska@spgoworowo.edu.pl::bd759967-6847-468a-9ec5-0814aba4cab8" providerId="AD" clId="Web-{BC0B87EE-A925-B7A4-72A7-07EF1B591BDE}" dt="2022-07-01T17:46:48.797" v="7"/>
          <pc:sldLayoutMkLst>
            <pc:docMk/>
            <pc:sldMasterMk cId="206984256" sldId="2147483660"/>
            <pc:sldLayoutMk cId="316927394" sldId="2147483677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BC0B87EE-A925-B7A4-72A7-07EF1B591BDE}" dt="2022-07-01T17:47:12.627" v="8"/>
        <pc:sldMasterMkLst>
          <pc:docMk/>
          <pc:sldMasterMk cId="3552888703" sldId="2147483678"/>
        </pc:sldMasterMkLst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4101566382" sldId="2147483679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4142650853" sldId="2147483680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1462045638" sldId="2147483681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292717509" sldId="2147483682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2869748073" sldId="2147483683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377351070" sldId="2147483684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4168845064" sldId="2147483685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2393819705" sldId="2147483686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472008372" sldId="2147483687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2172964305" sldId="2147483688"/>
          </pc:sldLayoutMkLst>
        </pc:sldLayoutChg>
        <pc:sldLayoutChg chg="add del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3552888703" sldId="2147483678"/>
            <pc:sldLayoutMk cId="577825208" sldId="2147483689"/>
          </pc:sldLayoutMkLst>
        </pc:sldLayoutChg>
      </pc:sldMasterChg>
      <pc:sldMasterChg chg="add addSldLayout modSldLayout">
        <pc:chgData name="Beata Ciepierska" userId="S::b.ciepierska@spgoworowo.edu.pl::bd759967-6847-468a-9ec5-0814aba4cab8" providerId="AD" clId="Web-{BC0B87EE-A925-B7A4-72A7-07EF1B591BDE}" dt="2022-07-01T17:47:12.627" v="8"/>
        <pc:sldMasterMkLst>
          <pc:docMk/>
          <pc:sldMasterMk cId="297554556" sldId="2147483690"/>
        </pc:sldMasterMkLst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51496188" sldId="2147483691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1318930741" sldId="2147483692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2421049031" sldId="2147483693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2446231804" sldId="2147483694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1097715044" sldId="2147483695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533660413" sldId="2147483696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1721104222" sldId="2147483697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2915536335" sldId="2147483698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2656890552" sldId="2147483699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3089867362" sldId="2147483700"/>
          </pc:sldLayoutMkLst>
        </pc:sldLayoutChg>
        <pc:sldLayoutChg chg="add mod replId">
          <pc:chgData name="Beata Ciepierska" userId="S::b.ciepierska@spgoworowo.edu.pl::bd759967-6847-468a-9ec5-0814aba4cab8" providerId="AD" clId="Web-{BC0B87EE-A925-B7A4-72A7-07EF1B591BDE}" dt="2022-07-01T17:47:12.627" v="8"/>
          <pc:sldLayoutMkLst>
            <pc:docMk/>
            <pc:sldMasterMk cId="297554556" sldId="2147483690"/>
            <pc:sldLayoutMk cId="2370588628" sldId="2147483701"/>
          </pc:sldLayoutMkLst>
        </pc:sldLayoutChg>
      </pc:sldMasterChg>
    </pc:docChg>
  </pc:docChgLst>
  <pc:docChgLst>
    <pc:chgData name="Natalia Ciepierska" userId="S::bg.n.ciepierska@spgoworowo.edu.pl::be9072e1-7477-44c4-bea7-8be0c9e75efa" providerId="AD" clId="Web-{F695750B-8FF1-D122-53DB-DCAAF136EC75}"/>
    <pc:docChg chg="modSld">
      <pc:chgData name="Natalia Ciepierska" userId="S::bg.n.ciepierska@spgoworowo.edu.pl::be9072e1-7477-44c4-bea7-8be0c9e75efa" providerId="AD" clId="Web-{F695750B-8FF1-D122-53DB-DCAAF136EC75}" dt="2022-06-29T22:25:39.123" v="259" actId="14100"/>
      <pc:docMkLst>
        <pc:docMk/>
      </pc:docMkLst>
      <pc:sldChg chg="addSp delSp modSp mod setBg setClrOvrMap">
        <pc:chgData name="Natalia Ciepierska" userId="S::bg.n.ciepierska@spgoworowo.edu.pl::be9072e1-7477-44c4-bea7-8be0c9e75efa" providerId="AD" clId="Web-{F695750B-8FF1-D122-53DB-DCAAF136EC75}" dt="2022-06-29T22:25:39.123" v="259" actId="14100"/>
        <pc:sldMkLst>
          <pc:docMk/>
          <pc:sldMk cId="742384806" sldId="274"/>
        </pc:sldMkLst>
        <pc:spChg chg="mod">
          <ac:chgData name="Natalia Ciepierska" userId="S::bg.n.ciepierska@spgoworowo.edu.pl::be9072e1-7477-44c4-bea7-8be0c9e75efa" providerId="AD" clId="Web-{F695750B-8FF1-D122-53DB-DCAAF136EC75}" dt="2022-06-29T22:25:39.123" v="259" actId="14100"/>
          <ac:spMkLst>
            <pc:docMk/>
            <pc:sldMk cId="742384806" sldId="274"/>
            <ac:spMk id="2" creationId="{F17107BB-3789-B3D2-0FA7-0295D5A9B488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5:04.372" v="248"/>
          <ac:spMkLst>
            <pc:docMk/>
            <pc:sldMk cId="742384806" sldId="274"/>
            <ac:spMk id="8" creationId="{19D32F93-50AC-4C46-A5DB-291C60DDB7BD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5:04.372" v="248"/>
          <ac:spMkLst>
            <pc:docMk/>
            <pc:sldMk cId="742384806" sldId="274"/>
            <ac:spMk id="10" creationId="{827DC2C4-B485-428A-BF4A-472D2967F47F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5:04.372" v="248"/>
          <ac:spMkLst>
            <pc:docMk/>
            <pc:sldMk cId="742384806" sldId="274"/>
            <ac:spMk id="12" creationId="{EE04B5EB-F158-4507-90DD-BD23620C7CC9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3:39.884" v="230"/>
          <ac:spMkLst>
            <pc:docMk/>
            <pc:sldMk cId="742384806" sldId="274"/>
            <ac:spMk id="17" creationId="{C65597A7-60F7-4AA8-BC34-4454774B2301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3:39.884" v="230"/>
          <ac:spMkLst>
            <pc:docMk/>
            <pc:sldMk cId="742384806" sldId="274"/>
            <ac:spMk id="19" creationId="{ABB34BBC-69D7-4906-8E5B-64C9EE038FF6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5:04.372" v="248"/>
          <ac:spMkLst>
            <pc:docMk/>
            <pc:sldMk cId="742384806" sldId="274"/>
            <ac:spMk id="21" creationId="{F27E9F68-4C6B-44CF-905B-98EC49DD3A05}"/>
          </ac:spMkLst>
        </pc:spChg>
        <pc:spChg chg="add del">
          <ac:chgData name="Natalia Ciepierska" userId="S::bg.n.ciepierska@spgoworowo.edu.pl::be9072e1-7477-44c4-bea7-8be0c9e75efa" providerId="AD" clId="Web-{F695750B-8FF1-D122-53DB-DCAAF136EC75}" dt="2022-06-29T22:25:04.372" v="248"/>
          <ac:spMkLst>
            <pc:docMk/>
            <pc:sldMk cId="742384806" sldId="274"/>
            <ac:spMk id="22" creationId="{963C26DC-8AFA-4023-B207-F7664781D5C4}"/>
          </ac:spMkLst>
        </pc:spChg>
        <pc:picChg chg="add mod">
          <ac:chgData name="Natalia Ciepierska" userId="S::bg.n.ciepierska@spgoworowo.edu.pl::be9072e1-7477-44c4-bea7-8be0c9e75efa" providerId="AD" clId="Web-{F695750B-8FF1-D122-53DB-DCAAF136EC75}" dt="2022-06-29T22:25:25.216" v="256" actId="1076"/>
          <ac:picMkLst>
            <pc:docMk/>
            <pc:sldMk cId="742384806" sldId="274"/>
            <ac:picMk id="3" creationId="{6A62CC39-FC0C-F8D6-E8DF-5E5541CF56F4}"/>
          </ac:picMkLst>
        </pc:picChg>
      </pc:sldChg>
    </pc:docChg>
  </pc:docChgLst>
  <pc:docChgLst>
    <pc:chgData name="Beata Ciepierska" userId="S::b.ciepierska@spgoworowo.edu.pl::bd759967-6847-468a-9ec5-0814aba4cab8" providerId="AD" clId="Web-{3997C446-541B-0462-CD91-F6F1211F25FE}"/>
    <pc:docChg chg="modSld">
      <pc:chgData name="Beata Ciepierska" userId="S::b.ciepierska@spgoworowo.edu.pl::bd759967-6847-468a-9ec5-0814aba4cab8" providerId="AD" clId="Web-{3997C446-541B-0462-CD91-F6F1211F25FE}" dt="2022-05-30T11:01:23.474" v="3" actId="14100"/>
      <pc:docMkLst>
        <pc:docMk/>
      </pc:docMkLst>
      <pc:sldChg chg="modSp">
        <pc:chgData name="Beata Ciepierska" userId="S::b.ciepierska@spgoworowo.edu.pl::bd759967-6847-468a-9ec5-0814aba4cab8" providerId="AD" clId="Web-{3997C446-541B-0462-CD91-F6F1211F25FE}" dt="2022-05-30T11:01:23.474" v="3" actId="14100"/>
        <pc:sldMkLst>
          <pc:docMk/>
          <pc:sldMk cId="650317164" sldId="256"/>
        </pc:sldMkLst>
        <pc:spChg chg="mod">
          <ac:chgData name="Beata Ciepierska" userId="S::b.ciepierska@spgoworowo.edu.pl::bd759967-6847-468a-9ec5-0814aba4cab8" providerId="AD" clId="Web-{3997C446-541B-0462-CD91-F6F1211F25FE}" dt="2022-05-30T11:01:23.474" v="3" actId="14100"/>
          <ac:spMkLst>
            <pc:docMk/>
            <pc:sldMk cId="650317164" sldId="256"/>
            <ac:spMk id="2" creationId="{00000000-0000-0000-0000-000000000000}"/>
          </ac:spMkLst>
        </pc:spChg>
        <pc:picChg chg="mod">
          <ac:chgData name="Beata Ciepierska" userId="S::b.ciepierska@spgoworowo.edu.pl::bd759967-6847-468a-9ec5-0814aba4cab8" providerId="AD" clId="Web-{3997C446-541B-0462-CD91-F6F1211F25FE}" dt="2022-05-30T11:00:28.455" v="1" actId="1076"/>
          <ac:picMkLst>
            <pc:docMk/>
            <pc:sldMk cId="650317164" sldId="256"/>
            <ac:picMk id="4" creationId="{6410DA07-ABF9-9ABD-D171-51E34A404802}"/>
          </ac:picMkLst>
        </pc:picChg>
      </pc:sldChg>
    </pc:docChg>
  </pc:docChgLst>
  <pc:docChgLst>
    <pc:chgData name="Beata Ciepierska" userId="S::b.ciepierska@spgoworowo.edu.pl::bd759967-6847-468a-9ec5-0814aba4cab8" providerId="AD" clId="Web-{55AE2F17-D794-9EDC-220E-9070E95261E7}"/>
    <pc:docChg chg="modSld addMainMaster delMainMaster">
      <pc:chgData name="Beata Ciepierska" userId="S::b.ciepierska@spgoworowo.edu.pl::bd759967-6847-468a-9ec5-0814aba4cab8" providerId="AD" clId="Web-{55AE2F17-D794-9EDC-220E-9070E95261E7}" dt="2022-07-01T18:38:23.887" v="283" actId="20577"/>
      <pc:docMkLst>
        <pc:docMk/>
      </pc:docMkLst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650317164" sldId="256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1202413432" sldId="258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1202413432" sldId="258"/>
            <ac:spMk id="7" creationId="{34E14250-2F2C-05B0-F640-D5396C2D0C9E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3072641590" sldId="259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072641590" sldId="259"/>
            <ac:spMk id="2" creationId="{56456583-1A94-7BEA-3673-6B45C14C2C46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072641590" sldId="259"/>
            <ac:spMk id="3" creationId="{B231A0F6-9E44-F176-E468-9F4D1B06E659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3072641590" sldId="259"/>
            <ac:picMk id="5" creationId="{08125084-974B-C712-EBA2-15D0E18AC75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4141352683" sldId="260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4141352683" sldId="260"/>
            <ac:spMk id="2" creationId="{E8ECC8B9-CAB0-4E66-0422-9861099A28D7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4141352683" sldId="260"/>
            <ac:spMk id="3" creationId="{58B8B563-4C27-7A42-8AD8-C9AD94AC10CB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4141352683" sldId="260"/>
            <ac:picMk id="5" creationId="{78C6165A-F9B2-5E4E-25B4-8A0A0BE15E5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187128460" sldId="261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187128460" sldId="261"/>
            <ac:spMk id="2" creationId="{83E0849D-AC65-FD16-D96E-6403641CF5B9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3567153010" sldId="262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567153010" sldId="262"/>
            <ac:spMk id="2" creationId="{0BB76070-FCFE-53BD-263A-EF440F90BCB7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567153010" sldId="262"/>
            <ac:spMk id="3" creationId="{CF7AFC03-CFF2-5EBC-9351-F18291C5B797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3567153010" sldId="262"/>
            <ac:picMk id="5" creationId="{8D9DDE1A-1EA1-8045-D46A-6437CF5AFBF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913109901" sldId="263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913109901" sldId="263"/>
            <ac:spMk id="2" creationId="{B2130383-50A7-93C9-AEA8-476540E85C28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913109901" sldId="263"/>
            <ac:spMk id="3" creationId="{64686A3B-71A1-08DF-5B85-4BCDD460DFC2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913109901" sldId="263"/>
            <ac:picMk id="5" creationId="{A200C911-3B06-5929-38E4-EF5E68BA763A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3468562032" sldId="264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468562032" sldId="264"/>
            <ac:spMk id="2" creationId="{167C81F4-8989-A621-5F21-55A9C5589292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468562032" sldId="264"/>
            <ac:spMk id="3" creationId="{75DCD16B-0CFA-A16A-4007-AEAB35B82B9F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3468562032" sldId="264"/>
            <ac:picMk id="5" creationId="{383D4BA9-F779-1282-FB68-7659A830201B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3380267412" sldId="265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380267412" sldId="265"/>
            <ac:spMk id="2" creationId="{991B18FB-76D4-826C-83D6-B5713FBB4F49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380267412" sldId="265"/>
            <ac:spMk id="3" creationId="{50D51E58-20F0-9226-5B7F-42D9EFE06FD6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3380267412" sldId="265"/>
            <ac:picMk id="5" creationId="{59D898C2-A171-B278-5C8F-8E1D6AE5789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809520972" sldId="266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809520972" sldId="266"/>
            <ac:spMk id="2" creationId="{8F7CF9B2-A7B5-498D-36A8-3182CFFA517C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809520972" sldId="266"/>
            <ac:spMk id="3" creationId="{E25FF1E4-CF69-9125-F530-7F79866AE3C2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1179287000" sldId="267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1179287000" sldId="267"/>
            <ac:spMk id="2" creationId="{4F1F298E-790C-D882-25B5-E16AAF9AC5A8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1179287000" sldId="267"/>
            <ac:spMk id="3" creationId="{899C90A7-89D8-CCC6-2BF6-1284D91CEF30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1179287000" sldId="267"/>
            <ac:picMk id="5" creationId="{650D711C-C372-8028-6AE8-61587D7EC4B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446302280" sldId="268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446302280" sldId="268"/>
            <ac:spMk id="2" creationId="{49D81A2F-6A57-7B42-F74E-82AA5A0C76D2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446302280" sldId="268"/>
            <ac:spMk id="3" creationId="{E7094E06-4403-1C24-C5EB-764406DAA432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446302280" sldId="268"/>
            <ac:picMk id="5" creationId="{273AB571-A3CE-066A-5997-2F1177D8C75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711010822" sldId="269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711010822" sldId="269"/>
            <ac:spMk id="2" creationId="{56E2A486-8B87-379A-48BC-33CF34BBA5CF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711010822" sldId="269"/>
            <ac:spMk id="3" creationId="{7B7DED25-9584-CFD8-C5DC-7E199D403C3A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711010822" sldId="269"/>
            <ac:picMk id="5" creationId="{566DFDC5-D3FB-D0B1-02DC-3728CC70CD2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790728147" sldId="270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790728147" sldId="270"/>
            <ac:spMk id="2" creationId="{44FF4EC9-FB73-6235-BF18-F54166FDE285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790728147" sldId="270"/>
            <ac:spMk id="3" creationId="{1AA6F534-B6FE-1389-FB9B-79641180DE73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1695013281" sldId="271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1695013281" sldId="271"/>
            <ac:spMk id="2" creationId="{F6C38771-5555-3B15-026A-830D938806F6}"/>
          </ac:spMkLst>
        </pc:sp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2505740121" sldId="272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505740121" sldId="272"/>
            <ac:spMk id="2" creationId="{54D4F424-92CB-521C-5562-763D0E9C8A31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505740121" sldId="272"/>
            <ac:spMk id="3" creationId="{54FC5791-5EC4-9ACA-F932-DE0A5D46E791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505740121" sldId="272"/>
            <ac:picMk id="5" creationId="{9EC74EEB-84D7-6573-6B7F-7D90347B0DD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04:34.250" v="31"/>
        <pc:sldMkLst>
          <pc:docMk/>
          <pc:sldMk cId="3807724004" sldId="273"/>
        </pc:sldMkLst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807724004" sldId="273"/>
            <ac:spMk id="2" creationId="{2A19E769-5C7B-3093-09C4-AC26F8A9B72B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3807724004" sldId="273"/>
            <ac:spMk id="3" creationId="{3164FBF3-179A-BE5D-69C8-E7AB5386FD47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3807724004" sldId="273"/>
            <ac:picMk id="5" creationId="{E3822B8E-2925-FBC5-8370-122C3624E896}"/>
          </ac:picMkLst>
        </pc:picChg>
      </pc:sldChg>
      <pc:sldChg chg="addSp delSp modSp mod setBg modClrScheme addAnim setClrOvrMap chgLayout">
        <pc:chgData name="Beata Ciepierska" userId="S::b.ciepierska@spgoworowo.edu.pl::bd759967-6847-468a-9ec5-0814aba4cab8" providerId="AD" clId="Web-{55AE2F17-D794-9EDC-220E-9070E95261E7}" dt="2022-07-01T18:12:42.345" v="123" actId="20577"/>
        <pc:sldMkLst>
          <pc:docMk/>
          <pc:sldMk cId="742384806" sldId="274"/>
        </pc:sldMkLst>
        <pc:spChg chg="mod ord">
          <ac:chgData name="Beata Ciepierska" userId="S::b.ciepierska@spgoworowo.edu.pl::bd759967-6847-468a-9ec5-0814aba4cab8" providerId="AD" clId="Web-{55AE2F17-D794-9EDC-220E-9070E95261E7}" dt="2022-07-01T18:12:42.345" v="123" actId="20577"/>
          <ac:spMkLst>
            <pc:docMk/>
            <pc:sldMk cId="742384806" sldId="274"/>
            <ac:spMk id="2" creationId="{F17107BB-3789-B3D2-0FA7-0295D5A9B48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6"/>
          <ac:spMkLst>
            <pc:docMk/>
            <pc:sldMk cId="742384806" sldId="274"/>
            <ac:spMk id="5" creationId="{0671A8AE-40A1-4631-A6B8-581AFF06548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6"/>
          <ac:spMkLst>
            <pc:docMk/>
            <pc:sldMk cId="742384806" sldId="274"/>
            <ac:spMk id="6" creationId="{AB58EF07-17C2-48CF-ABB0-EEF1F17CB8F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6"/>
          <ac:spMkLst>
            <pc:docMk/>
            <pc:sldMk cId="742384806" sldId="274"/>
            <ac:spMk id="7" creationId="{AF2F604E-43BE-4DC3-B983-E071523364F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6"/>
          <ac:spMkLst>
            <pc:docMk/>
            <pc:sldMk cId="742384806" sldId="274"/>
            <ac:spMk id="9" creationId="{08C9B587-E65E-4B52-B37C-ABEBB6E8792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5"/>
          <ac:spMkLst>
            <pc:docMk/>
            <pc:sldMk cId="742384806" sldId="274"/>
            <ac:spMk id="11" creationId="{657F69E0-C4B0-4BEC-A689-4F8D877F05D4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08:50.298" v="95"/>
          <ac:spMkLst>
            <pc:docMk/>
            <pc:sldMk cId="742384806" sldId="274"/>
            <ac:spMk id="13" creationId="{9F6380B4-6A1C-481E-8408-B4E6C75B9B81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0:43.540" v="110"/>
          <ac:spMkLst>
            <pc:docMk/>
            <pc:sldMk cId="742384806" sldId="274"/>
            <ac:spMk id="18" creationId="{AF2F604E-43BE-4DC3-B983-E071523364F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0:43.540" v="110"/>
          <ac:spMkLst>
            <pc:docMk/>
            <pc:sldMk cId="742384806" sldId="274"/>
            <ac:spMk id="20" creationId="{08C9B587-E65E-4B52-B37C-ABEBB6E8792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0:43.540" v="110"/>
          <ac:spMkLst>
            <pc:docMk/>
            <pc:sldMk cId="742384806" sldId="274"/>
            <ac:spMk id="24" creationId="{0671A8AE-40A1-4631-A6B8-581AFF06548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0:43.540" v="110"/>
          <ac:spMkLst>
            <pc:docMk/>
            <pc:sldMk cId="742384806" sldId="274"/>
            <ac:spMk id="26" creationId="{AB58EF07-17C2-48CF-ABB0-EEF1F17CB8F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6"/>
          <ac:spMkLst>
            <pc:docMk/>
            <pc:sldMk cId="742384806" sldId="274"/>
            <ac:spMk id="31" creationId="{657F69E0-C4B0-4BEC-A689-4F8D877F05D4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6"/>
          <ac:spMkLst>
            <pc:docMk/>
            <pc:sldMk cId="742384806" sldId="274"/>
            <ac:spMk id="33" creationId="{9F6380B4-6A1C-481E-8408-B4E6C75B9B81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5"/>
          <ac:spMkLst>
            <pc:docMk/>
            <pc:sldMk cId="742384806" sldId="274"/>
            <ac:spMk id="38" creationId="{0671A8AE-40A1-4631-A6B8-581AFF06548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5"/>
          <ac:spMkLst>
            <pc:docMk/>
            <pc:sldMk cId="742384806" sldId="274"/>
            <ac:spMk id="40" creationId="{AB58EF07-17C2-48CF-ABB0-EEF1F17CB8F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5"/>
          <ac:spMkLst>
            <pc:docMk/>
            <pc:sldMk cId="742384806" sldId="274"/>
            <ac:spMk id="42" creationId="{AF2F604E-43BE-4DC3-B983-E071523364F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1:40.309" v="115"/>
          <ac:spMkLst>
            <pc:docMk/>
            <pc:sldMk cId="742384806" sldId="274"/>
            <ac:spMk id="44" creationId="{08C9B587-E65E-4B52-B37C-ABEBB6E87928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1:40.309" v="116"/>
          <ac:spMkLst>
            <pc:docMk/>
            <pc:sldMk cId="742384806" sldId="274"/>
            <ac:spMk id="46" creationId="{71B2258F-86CA-4D4D-8270-BC05FCDEBFB3}"/>
          </ac:spMkLst>
        </pc:spChg>
        <pc:picChg chg="mod">
          <ac:chgData name="Beata Ciepierska" userId="S::b.ciepierska@spgoworowo.edu.pl::bd759967-6847-468a-9ec5-0814aba4cab8" providerId="AD" clId="Web-{55AE2F17-D794-9EDC-220E-9070E95261E7}" dt="2022-07-01T18:11:40.309" v="116"/>
          <ac:picMkLst>
            <pc:docMk/>
            <pc:sldMk cId="742384806" sldId="274"/>
            <ac:picMk id="3" creationId="{6A62CC39-FC0C-F8D6-E8DF-5E5541CF56F4}"/>
          </ac:picMkLst>
        </pc:picChg>
      </pc:sldChg>
      <pc:sldChg chg="delSp modSp mod modClrScheme delDesignElem chgLayout">
        <pc:chgData name="Beata Ciepierska" userId="S::b.ciepierska@spgoworowo.edu.pl::bd759967-6847-468a-9ec5-0814aba4cab8" providerId="AD" clId="Web-{55AE2F17-D794-9EDC-220E-9070E95261E7}" dt="2022-07-01T18:38:23.887" v="283" actId="20577"/>
        <pc:sldMkLst>
          <pc:docMk/>
          <pc:sldMk cId="706879931" sldId="275"/>
        </pc:sldMkLst>
        <pc:spChg chg="mod ord">
          <ac:chgData name="Beata Ciepierska" userId="S::b.ciepierska@spgoworowo.edu.pl::bd759967-6847-468a-9ec5-0814aba4cab8" providerId="AD" clId="Web-{55AE2F17-D794-9EDC-220E-9070E95261E7}" dt="2022-07-01T18:38:23.887" v="283" actId="20577"/>
          <ac:spMkLst>
            <pc:docMk/>
            <pc:sldMk cId="706879931" sldId="275"/>
            <ac:spMk id="2" creationId="{BE79D24D-1972-F37F-1C78-E62160FC8997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6" creationId="{198CE383-5E7E-4B66-B52A-B492AE0F10A5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8" creationId="{9D185A96-18D7-4084-8117-F60559EB2EC0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11" creationId="{80E82CC2-31B4-4592-9C30-6A975D5DEB5B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17" creationId="{EA34A425-32DC-4467-9A4A-9176EC369276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19" creationId="{1BF53389-3CCE-4DFA-9F44-1093CA4DBEA2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21" creationId="{8F3CF990-ACB8-443A-BB74-D36EC8A00B02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25" creationId="{65F94F98-3A57-49AA-838E-91AAF600B6EE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29" creationId="{A0B5529D-5CAA-4BF2-B5C9-34705E7661F9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31" creationId="{FBD68200-BC03-4015-860B-CD5C30CD76B8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706879931" sldId="275"/>
            <ac:spMk id="33" creationId="{332A6F87-AC28-4AA8-B8A6-AEBC67BD0D64}"/>
          </ac:spMkLst>
        </pc:sp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706879931" sldId="275"/>
            <ac:picMk id="4" creationId="{2049A0C8-4DD4-4ABB-A614-2328477652AC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706879931" sldId="275"/>
            <ac:picMk id="5" creationId="{0F6A325A-2919-4123-9174-54EABC5A03AC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706879931" sldId="275"/>
            <ac:picMk id="23" creationId="{00B98862-BEE1-44FB-A335-A1B9106B445E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706879931" sldId="275"/>
            <ac:picMk id="27" creationId="{7185CF21-0594-48C0-9F3E-254D6BCE9D9B}"/>
          </ac:picMkLst>
        </pc:picChg>
      </pc:sldChg>
      <pc:sldChg chg="addSp delSp modSp mod setBg modClrScheme delDesignElem chgLayout">
        <pc:chgData name="Beata Ciepierska" userId="S::b.ciepierska@spgoworowo.edu.pl::bd759967-6847-468a-9ec5-0814aba4cab8" providerId="AD" clId="Web-{55AE2F17-D794-9EDC-220E-9070E95261E7}" dt="2022-07-01T18:36:21.670" v="271"/>
        <pc:sldMkLst>
          <pc:docMk/>
          <pc:sldMk cId="2897454818" sldId="276"/>
        </pc:sldMkLst>
        <pc:spChg chg="mod ord">
          <ac:chgData name="Beata Ciepierska" userId="S::b.ciepierska@spgoworowo.edu.pl::bd759967-6847-468a-9ec5-0814aba4cab8" providerId="AD" clId="Web-{55AE2F17-D794-9EDC-220E-9070E95261E7}" dt="2022-07-01T18:35:47.680" v="267" actId="14100"/>
          <ac:spMkLst>
            <pc:docMk/>
            <pc:sldMk cId="2897454818" sldId="276"/>
            <ac:spMk id="2" creationId="{48484B47-FCBA-6344-C625-4F2AFFF84971}"/>
          </ac:spMkLst>
        </pc:spChg>
        <pc:spChg chg="mod ord">
          <ac:chgData name="Beata Ciepierska" userId="S::b.ciepierska@spgoworowo.edu.pl::bd759967-6847-468a-9ec5-0814aba4cab8" providerId="AD" clId="Web-{55AE2F17-D794-9EDC-220E-9070E95261E7}" dt="2022-07-01T18:36:04.446" v="269" actId="20577"/>
          <ac:spMkLst>
            <pc:docMk/>
            <pc:sldMk cId="2897454818" sldId="276"/>
            <ac:spMk id="3" creationId="{E92F1DC0-6664-F5ED-C23D-37FA2E679A05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7" creationId="{198CE383-5E7E-4B66-B52A-B492AE0F10A5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9" creationId="{9D185A96-18D7-4084-8117-F60559EB2EC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34:12.173" v="257"/>
          <ac:spMkLst>
            <pc:docMk/>
            <pc:sldMk cId="2897454818" sldId="276"/>
            <ac:spMk id="11" creationId="{73A25D70-4A55-4F72-B9C5-A69CDBF4DB42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12" creationId="{80E82CC2-31B4-4592-9C30-6A975D5DEB5B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34:12.173" v="257"/>
          <ac:spMkLst>
            <pc:docMk/>
            <pc:sldMk cId="2897454818" sldId="276"/>
            <ac:spMk id="13" creationId="{54957100-6D8B-4161-9F2F-C0A949EC84C4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18" creationId="{EA34A425-32DC-4467-9A4A-9176EC369276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34:12.173" v="257"/>
          <ac:spMkLst>
            <pc:docMk/>
            <pc:sldMk cId="2897454818" sldId="276"/>
            <ac:spMk id="19" creationId="{0BD8B065-EE51-4AE2-A94C-86249998FD7B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20" creationId="{1BF53389-3CCE-4DFA-9F44-1093CA4DBEA2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22" creationId="{8F3CF990-ACB8-443A-BB74-D36EC8A00B02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26" creationId="{65F94F98-3A57-49AA-838E-91AAF600B6EE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30" creationId="{A0B5529D-5CAA-4BF2-B5C9-34705E7661F9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32" creationId="{FBD68200-BC03-4015-860B-CD5C30CD76B8}"/>
          </ac:spMkLst>
        </pc:spChg>
        <pc:spChg chg="del">
          <ac:chgData name="Beata Ciepierska" userId="S::b.ciepierska@spgoworowo.edu.pl::bd759967-6847-468a-9ec5-0814aba4cab8" providerId="AD" clId="Web-{55AE2F17-D794-9EDC-220E-9070E95261E7}" dt="2022-07-01T18:04:34.250" v="31"/>
          <ac:spMkLst>
            <pc:docMk/>
            <pc:sldMk cId="2897454818" sldId="276"/>
            <ac:spMk id="34" creationId="{332A6F87-AC28-4AA8-B8A6-AEBC67BD0D64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4:12.173" v="257"/>
          <ac:spMkLst>
            <pc:docMk/>
            <pc:sldMk cId="2897454818" sldId="276"/>
            <ac:spMk id="45" creationId="{F13C74B1-5B17-4795-BED0-7140497B445A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4:12.173" v="257"/>
          <ac:spMkLst>
            <pc:docMk/>
            <pc:sldMk cId="2897454818" sldId="276"/>
            <ac:spMk id="47" creationId="{D4974D33-8DC5-464E-8C6D-BE58F0669C17}"/>
          </ac:spMkLst>
        </pc:spChg>
        <pc:grpChg chg="add del">
          <ac:chgData name="Beata Ciepierska" userId="S::b.ciepierska@spgoworowo.edu.pl::bd759967-6847-468a-9ec5-0814aba4cab8" providerId="AD" clId="Web-{55AE2F17-D794-9EDC-220E-9070E95261E7}" dt="2022-07-01T18:34:12.173" v="257"/>
          <ac:grpSpMkLst>
            <pc:docMk/>
            <pc:sldMk cId="2897454818" sldId="276"/>
            <ac:grpSpMk id="29" creationId="{18999293-B054-4B57-A26F-D04C2BB11338}"/>
          </ac:grpSpMkLst>
        </pc:grpChg>
        <pc:grpChg chg="add del">
          <ac:chgData name="Beata Ciepierska" userId="S::b.ciepierska@spgoworowo.edu.pl::bd759967-6847-468a-9ec5-0814aba4cab8" providerId="AD" clId="Web-{55AE2F17-D794-9EDC-220E-9070E95261E7}" dt="2022-07-01T18:34:12.173" v="257"/>
          <ac:grpSpMkLst>
            <pc:docMk/>
            <pc:sldMk cId="2897454818" sldId="276"/>
            <ac:grpSpMk id="35" creationId="{761945C4-D997-42F3-B59A-984CF0066715}"/>
          </ac:grpSpMkLst>
        </pc:grp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897454818" sldId="276"/>
            <ac:picMk id="5" creationId="{2049A0C8-4DD4-4ABB-A614-2328477652AC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897454818" sldId="276"/>
            <ac:picMk id="6" creationId="{0F6A325A-2919-4123-9174-54EABC5A03AC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897454818" sldId="276"/>
            <ac:picMk id="24" creationId="{00B98862-BEE1-44FB-A335-A1B9106B445E}"/>
          </ac:picMkLst>
        </pc:picChg>
        <pc:picChg chg="del">
          <ac:chgData name="Beata Ciepierska" userId="S::b.ciepierska@spgoworowo.edu.pl::bd759967-6847-468a-9ec5-0814aba4cab8" providerId="AD" clId="Web-{55AE2F17-D794-9EDC-220E-9070E95261E7}" dt="2022-07-01T18:04:34.250" v="31"/>
          <ac:picMkLst>
            <pc:docMk/>
            <pc:sldMk cId="2897454818" sldId="276"/>
            <ac:picMk id="28" creationId="{7185CF21-0594-48C0-9F3E-254D6BCE9D9B}"/>
          </ac:picMkLst>
        </pc:picChg>
        <pc:picChg chg="add">
          <ac:chgData name="Beata Ciepierska" userId="S::b.ciepierska@spgoworowo.edu.pl::bd759967-6847-468a-9ec5-0814aba4cab8" providerId="AD" clId="Web-{55AE2F17-D794-9EDC-220E-9070E95261E7}" dt="2022-07-01T18:34:12.173" v="257"/>
          <ac:picMkLst>
            <pc:docMk/>
            <pc:sldMk cId="2897454818" sldId="276"/>
            <ac:picMk id="41" creationId="{98B179BA-06A6-A862-0227-14D6C9ADB855}"/>
          </ac:picMkLst>
        </pc:picChg>
      </pc:sldChg>
      <pc:sldChg chg="modSp mod setBg modClrScheme chgLayout">
        <pc:chgData name="Beata Ciepierska" userId="S::b.ciepierska@spgoworowo.edu.pl::bd759967-6847-468a-9ec5-0814aba4cab8" providerId="AD" clId="Web-{55AE2F17-D794-9EDC-220E-9070E95261E7}" dt="2022-07-01T18:07:14.651" v="88" actId="20577"/>
        <pc:sldMkLst>
          <pc:docMk/>
          <pc:sldMk cId="3729353311" sldId="277"/>
        </pc:sldMkLst>
        <pc:spChg chg="mod ord">
          <ac:chgData name="Beata Ciepierska" userId="S::b.ciepierska@spgoworowo.edu.pl::bd759967-6847-468a-9ec5-0814aba4cab8" providerId="AD" clId="Web-{55AE2F17-D794-9EDC-220E-9070E95261E7}" dt="2022-07-01T18:07:14.651" v="88" actId="20577"/>
          <ac:spMkLst>
            <pc:docMk/>
            <pc:sldMk cId="3729353311" sldId="277"/>
            <ac:spMk id="2" creationId="{16181B9D-EFFE-7409-187C-7C14778C988C}"/>
          </ac:spMkLst>
        </pc:spChg>
      </pc:sldChg>
      <pc:sldChg chg="addSp delSp modSp mod setBg modClrScheme setClrOvrMap chgLayout">
        <pc:chgData name="Beata Ciepierska" userId="S::b.ciepierska@spgoworowo.edu.pl::bd759967-6847-468a-9ec5-0814aba4cab8" providerId="AD" clId="Web-{55AE2F17-D794-9EDC-220E-9070E95261E7}" dt="2022-07-01T18:20:09.562" v="177" actId="1076"/>
        <pc:sldMkLst>
          <pc:docMk/>
          <pc:sldMk cId="589968154" sldId="278"/>
        </pc:sldMkLst>
        <pc:spChg chg="mod ord">
          <ac:chgData name="Beata Ciepierska" userId="S::b.ciepierska@spgoworowo.edu.pl::bd759967-6847-468a-9ec5-0814aba4cab8" providerId="AD" clId="Web-{55AE2F17-D794-9EDC-220E-9070E95261E7}" dt="2022-07-01T18:19:24.403" v="172" actId="14100"/>
          <ac:spMkLst>
            <pc:docMk/>
            <pc:sldMk cId="589968154" sldId="278"/>
            <ac:spMk id="2" creationId="{A6774231-2A4F-3114-9F8F-2347CB7D32BF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7" creationId="{0BDA41D8-5093-46ED-B7AB-4437717E62A7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8" creationId="{2A4E0407-A637-4681-B905-C53E4216CE00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13" creationId="{1E2C94C9-B82A-48C3-BD69-7CBA48A917C8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15" creationId="{EE9B0D7E-5EE2-44F0-A129-953368F25733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17" creationId="{9E04B898-55B5-4483-A300-BE9D6E7AC952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19" creationId="{628286B4-69CF-4765-9DED-7789C6E0D1F5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21" creationId="{8CFDBBE2-7020-4686-9592-B4E7B90AB1DC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23" creationId="{FEA09CC4-70CE-4FB7-A80B-C40038DD2AC7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25" creationId="{DBA34636-6CFB-482C-8C47-97F5BA6D79A2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16:54.331" v="154"/>
          <ac:spMkLst>
            <pc:docMk/>
            <pc:sldMk cId="589968154" sldId="278"/>
            <ac:spMk id="33" creationId="{06243D0D-D4F0-4E7A-B17B-CBA0D6F6A4ED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19:43.685" v="174" actId="14100"/>
          <ac:picMkLst>
            <pc:docMk/>
            <pc:sldMk cId="589968154" sldId="278"/>
            <ac:picMk id="3" creationId="{1E64716E-0F4E-233A-F826-71781C55F757}"/>
          </ac:picMkLst>
        </pc:picChg>
        <pc:picChg chg="mod">
          <ac:chgData name="Beata Ciepierska" userId="S::b.ciepierska@spgoworowo.edu.pl::bd759967-6847-468a-9ec5-0814aba4cab8" providerId="AD" clId="Web-{55AE2F17-D794-9EDC-220E-9070E95261E7}" dt="2022-07-01T18:20:09.562" v="177" actId="1076"/>
          <ac:picMkLst>
            <pc:docMk/>
            <pc:sldMk cId="589968154" sldId="278"/>
            <ac:picMk id="4" creationId="{EE08F589-C4F3-F4B7-0ABA-3F63E7E2A0D2}"/>
          </ac:picMkLst>
        </pc:picChg>
        <pc:picChg chg="mod">
          <ac:chgData name="Beata Ciepierska" userId="S::b.ciepierska@spgoworowo.edu.pl::bd759967-6847-468a-9ec5-0814aba4cab8" providerId="AD" clId="Web-{55AE2F17-D794-9EDC-220E-9070E95261E7}" dt="2022-07-01T18:19:37.201" v="173" actId="14100"/>
          <ac:picMkLst>
            <pc:docMk/>
            <pc:sldMk cId="589968154" sldId="278"/>
            <ac:picMk id="5" creationId="{1B9C6F9F-1454-B81F-145A-1E7EAC6E75FF}"/>
          </ac:picMkLst>
        </pc:picChg>
        <pc:cxnChg chg="add">
          <ac:chgData name="Beata Ciepierska" userId="S::b.ciepierska@spgoworowo.edu.pl::bd759967-6847-468a-9ec5-0814aba4cab8" providerId="AD" clId="Web-{55AE2F17-D794-9EDC-220E-9070E95261E7}" dt="2022-07-01T18:16:54.331" v="154"/>
          <ac:cxnSpMkLst>
            <pc:docMk/>
            <pc:sldMk cId="589968154" sldId="278"/>
            <ac:cxnSpMk id="27" creationId="{3B9945C2-BBB6-4DA0-996B-327C8F288E09}"/>
          </ac:cxnSpMkLst>
        </pc:cxnChg>
        <pc:cxnChg chg="add">
          <ac:chgData name="Beata Ciepierska" userId="S::b.ciepierska@spgoworowo.edu.pl::bd759967-6847-468a-9ec5-0814aba4cab8" providerId="AD" clId="Web-{55AE2F17-D794-9EDC-220E-9070E95261E7}" dt="2022-07-01T18:16:54.331" v="154"/>
          <ac:cxnSpMkLst>
            <pc:docMk/>
            <pc:sldMk cId="589968154" sldId="278"/>
            <ac:cxnSpMk id="29" creationId="{AF9C124B-28DA-40D4-82ED-1C1337841BB6}"/>
          </ac:cxnSpMkLst>
        </pc:cxnChg>
        <pc:cxnChg chg="add">
          <ac:chgData name="Beata Ciepierska" userId="S::b.ciepierska@spgoworowo.edu.pl::bd759967-6847-468a-9ec5-0814aba4cab8" providerId="AD" clId="Web-{55AE2F17-D794-9EDC-220E-9070E95261E7}" dt="2022-07-01T18:16:54.331" v="154"/>
          <ac:cxnSpMkLst>
            <pc:docMk/>
            <pc:sldMk cId="589968154" sldId="278"/>
            <ac:cxnSpMk id="31" creationId="{A39FEAF1-2076-4A67-8752-2C1954D1457B}"/>
          </ac:cxnSpMkLst>
        </pc:cxnChg>
      </pc:sldChg>
      <pc:sldChg chg="addSp delSp modSp mod setBg modClrScheme addAnim setClrOvrMap chgLayout">
        <pc:chgData name="Beata Ciepierska" userId="S::b.ciepierska@spgoworowo.edu.pl::bd759967-6847-468a-9ec5-0814aba4cab8" providerId="AD" clId="Web-{55AE2F17-D794-9EDC-220E-9070E95261E7}" dt="2022-07-01T18:26:00.165" v="216" actId="14100"/>
        <pc:sldMkLst>
          <pc:docMk/>
          <pc:sldMk cId="3384096772" sldId="279"/>
        </pc:sldMkLst>
        <pc:spChg chg="mod ord">
          <ac:chgData name="Beata Ciepierska" userId="S::b.ciepierska@spgoworowo.edu.pl::bd759967-6847-468a-9ec5-0814aba4cab8" providerId="AD" clId="Web-{55AE2F17-D794-9EDC-220E-9070E95261E7}" dt="2022-07-01T18:25:52.133" v="215" actId="20577"/>
          <ac:spMkLst>
            <pc:docMk/>
            <pc:sldMk cId="3384096772" sldId="279"/>
            <ac:spMk id="2" creationId="{DFB310D4-4EAB-B431-D5EE-954CF1FF1277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1:02.784" v="181"/>
          <ac:spMkLst>
            <pc:docMk/>
            <pc:sldMk cId="3384096772" sldId="279"/>
            <ac:spMk id="5" creationId="{0671A8AE-40A1-4631-A6B8-581AFF06548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1:02.784" v="181"/>
          <ac:spMkLst>
            <pc:docMk/>
            <pc:sldMk cId="3384096772" sldId="279"/>
            <ac:spMk id="6" creationId="{AB58EF07-17C2-48CF-ABB0-EEF1F17CB8F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1:02.784" v="181"/>
          <ac:spMkLst>
            <pc:docMk/>
            <pc:sldMk cId="3384096772" sldId="279"/>
            <ac:spMk id="7" creationId="{AF2F604E-43BE-4DC3-B983-E071523364F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1:02.784" v="181"/>
          <ac:spMkLst>
            <pc:docMk/>
            <pc:sldMk cId="3384096772" sldId="279"/>
            <ac:spMk id="9" creationId="{08C9B587-E65E-4B52-B37C-ABEBB6E8792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2:00.366" v="184"/>
          <ac:spMkLst>
            <pc:docMk/>
            <pc:sldMk cId="3384096772" sldId="279"/>
            <ac:spMk id="11" creationId="{E49CC64F-7275-4E33-961B-0C5CDC439875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6"/>
          <ac:spMkLst>
            <pc:docMk/>
            <pc:sldMk cId="3384096772" sldId="279"/>
            <ac:spMk id="16" creationId="{87CC2527-562A-4F69-B487-4371E5B243E7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3:41.248" v="191"/>
          <ac:spMkLst>
            <pc:docMk/>
            <pc:sldMk cId="3384096772" sldId="279"/>
            <ac:spMk id="23" creationId="{0671A8AE-40A1-4631-A6B8-581AFF06548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3:41.248" v="191"/>
          <ac:spMkLst>
            <pc:docMk/>
            <pc:sldMk cId="3384096772" sldId="279"/>
            <ac:spMk id="25" creationId="{AB58EF07-17C2-48CF-ABB0-EEF1F17CB8F0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3:41.248" v="191"/>
          <ac:spMkLst>
            <pc:docMk/>
            <pc:sldMk cId="3384096772" sldId="279"/>
            <ac:spMk id="27" creationId="{AF2F604E-43BE-4DC3-B983-E071523364F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3:41.248" v="191"/>
          <ac:spMkLst>
            <pc:docMk/>
            <pc:sldMk cId="3384096772" sldId="279"/>
            <ac:spMk id="29" creationId="{08C9B587-E65E-4B52-B37C-ABEBB6E8792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3:50.233" v="193"/>
          <ac:spMkLst>
            <pc:docMk/>
            <pc:sldMk cId="3384096772" sldId="279"/>
            <ac:spMk id="31" creationId="{71B2258F-86CA-4D4D-8270-BC05FCDEBFB3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3" creationId="{43954639-FB5D-41F4-9560-6F6DFE778425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4" creationId="{07322A9E-F1EC-405E-8971-BA906EFFCCB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5" creationId="{E898931C-0323-41FA-A036-20F818B1FF81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6" creationId="{A5704422-1118-4FD1-95AD-29A064EB80D9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7" creationId="{89AFE9DD-0792-4B98-B4EB-97ACA17E6AA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8" creationId="{A88B2AAA-B805-498E-A9E6-98B885855498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39" creationId="{3981F5C4-9AE1-404E-AF44-A4E6DB374F9D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0" creationId="{9B8051E0-19D7-43E1-BFD9-E6DBFEB3A3F1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1" creationId="{763C1781-8726-4FAC-8C45-FF40376BE409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2" creationId="{4EDB2B02-86A2-46F5-A4BE-B7D9B10411D6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3" creationId="{301491B5-56C7-43DC-A3D9-861EECCA056A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5" creationId="{237E2353-22DF-46E0-A200-FB30F8F394E2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7" creationId="{DD6138DB-057B-45F7-A5F4-E7BFDA20D02C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24:08.124" v="195"/>
          <ac:spMkLst>
            <pc:docMk/>
            <pc:sldMk cId="3384096772" sldId="279"/>
            <ac:spMk id="49" creationId="{79A54AB1-B64F-4843-BFAB-81CB74E66B65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24:08.124" v="196"/>
          <ac:spMkLst>
            <pc:docMk/>
            <pc:sldMk cId="3384096772" sldId="279"/>
            <ac:spMk id="51" creationId="{E49CC64F-7275-4E33-961B-0C5CDC439875}"/>
          </ac:spMkLst>
        </pc:spChg>
        <pc:picChg chg="mod ord">
          <ac:chgData name="Beata Ciepierska" userId="S::b.ciepierska@spgoworowo.edu.pl::bd759967-6847-468a-9ec5-0814aba4cab8" providerId="AD" clId="Web-{55AE2F17-D794-9EDC-220E-9070E95261E7}" dt="2022-07-01T18:26:00.165" v="216" actId="14100"/>
          <ac:picMkLst>
            <pc:docMk/>
            <pc:sldMk cId="3384096772" sldId="279"/>
            <ac:picMk id="3" creationId="{A2A1E6EB-FFAB-7929-BFF3-829EC95D14BA}"/>
          </ac:picMkLst>
        </pc:picChg>
        <pc:cxnChg chg="add del">
          <ac:chgData name="Beata Ciepierska" userId="S::b.ciepierska@spgoworowo.edu.pl::bd759967-6847-468a-9ec5-0814aba4cab8" providerId="AD" clId="Web-{55AE2F17-D794-9EDC-220E-9070E95261E7}" dt="2022-07-01T18:24:08.124" v="196"/>
          <ac:cxnSpMkLst>
            <pc:docMk/>
            <pc:sldMk cId="3384096772" sldId="279"/>
            <ac:cxnSpMk id="18" creationId="{BCDAEC91-5BCE-4B55-9CC0-43EF94CB734B}"/>
          </ac:cxnSpMkLst>
        </pc:cxnChg>
      </pc:sldChg>
      <pc:sldChg chg="modSp mod modClrScheme chgLayout">
        <pc:chgData name="Beata Ciepierska" userId="S::b.ciepierska@spgoworowo.edu.pl::bd759967-6847-468a-9ec5-0814aba4cab8" providerId="AD" clId="Web-{55AE2F17-D794-9EDC-220E-9070E95261E7}" dt="2022-07-01T18:26:26.354" v="219" actId="14100"/>
        <pc:sldMkLst>
          <pc:docMk/>
          <pc:sldMk cId="1933324678" sldId="280"/>
        </pc:sldMkLst>
        <pc:spChg chg="mod ord">
          <ac:chgData name="Beata Ciepierska" userId="S::b.ciepierska@spgoworowo.edu.pl::bd759967-6847-468a-9ec5-0814aba4cab8" providerId="AD" clId="Web-{55AE2F17-D794-9EDC-220E-9070E95261E7}" dt="2022-07-01T18:26:21.619" v="218" actId="20577"/>
          <ac:spMkLst>
            <pc:docMk/>
            <pc:sldMk cId="1933324678" sldId="280"/>
            <ac:spMk id="3" creationId="{084F53BE-9C02-7308-17F7-AC0761CAD952}"/>
          </ac:spMkLst>
        </pc:spChg>
        <pc:picChg chg="mod">
          <ac:chgData name="Beata Ciepierska" userId="S::b.ciepierska@spgoworowo.edu.pl::bd759967-6847-468a-9ec5-0814aba4cab8" providerId="AD" clId="Web-{55AE2F17-D794-9EDC-220E-9070E95261E7}" dt="2022-07-01T18:26:26.354" v="219" actId="14100"/>
          <ac:picMkLst>
            <pc:docMk/>
            <pc:sldMk cId="1933324678" sldId="280"/>
            <ac:picMk id="4" creationId="{4D2217B9-A483-7AF8-2558-A645C1725831}"/>
          </ac:picMkLst>
        </pc:picChg>
      </pc:sldChg>
      <pc:sldChg chg="addSp delSp modSp mod setBg modClrScheme chgLayout">
        <pc:chgData name="Beata Ciepierska" userId="S::b.ciepierska@spgoworowo.edu.pl::bd759967-6847-468a-9ec5-0814aba4cab8" providerId="AD" clId="Web-{55AE2F17-D794-9EDC-220E-9070E95261E7}" dt="2022-07-01T18:32:22.385" v="246"/>
        <pc:sldMkLst>
          <pc:docMk/>
          <pc:sldMk cId="124489595" sldId="281"/>
        </pc:sldMkLst>
        <pc:spChg chg="mod ord">
          <ac:chgData name="Beata Ciepierska" userId="S::b.ciepierska@spgoworowo.edu.pl::bd759967-6847-468a-9ec5-0814aba4cab8" providerId="AD" clId="Web-{55AE2F17-D794-9EDC-220E-9070E95261E7}" dt="2022-07-01T18:32:01.681" v="245" actId="14100"/>
          <ac:spMkLst>
            <pc:docMk/>
            <pc:sldMk cId="124489595" sldId="281"/>
            <ac:spMk id="2" creationId="{C3861CE8-6279-6EA2-5470-0D6A0D39E9D3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9" creationId="{A3363022-C969-41E9-8EB2-E4C94908C1FA}"/>
          </ac:spMkLst>
        </pc:spChg>
        <pc:spChg chg="add del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11" creationId="{8D1AD6B3-BE88-4CEB-BA17-790657CC4729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21" creationId="{A29398BB-6F62-472B-88B2-8D942FEBFB20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23" creationId="{01F1CEA4-5DA0-41E1-A743-4F227AE62B67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25" creationId="{07D1A722-B699-4DA0-B7AC-F06CC81AD5F2}"/>
          </ac:spMkLst>
        </pc:spChg>
        <pc:spChg chg="add">
          <ac:chgData name="Beata Ciepierska" userId="S::b.ciepierska@spgoworowo.edu.pl::bd759967-6847-468a-9ec5-0814aba4cab8" providerId="AD" clId="Web-{55AE2F17-D794-9EDC-220E-9070E95261E7}" dt="2022-07-01T18:31:06.170" v="236"/>
          <ac:spMkLst>
            <pc:docMk/>
            <pc:sldMk cId="124489595" sldId="281"/>
            <ac:spMk id="31" creationId="{91E9AE86-E5FF-46E4-BE50-58DD19A2247A}"/>
          </ac:spMkLst>
        </pc:spChg>
        <pc:grpChg chg="add del">
          <ac:chgData name="Beata Ciepierska" userId="S::b.ciepierska@spgoworowo.edu.pl::bd759967-6847-468a-9ec5-0814aba4cab8" providerId="AD" clId="Web-{55AE2F17-D794-9EDC-220E-9070E95261E7}" dt="2022-07-01T18:31:06.170" v="236"/>
          <ac:grpSpMkLst>
            <pc:docMk/>
            <pc:sldMk cId="124489595" sldId="281"/>
            <ac:grpSpMk id="13" creationId="{89D1390B-7E13-4B4F-9CB2-391063412E54}"/>
          </ac:grpSpMkLst>
        </pc:grpChg>
        <pc:grpChg chg="add">
          <ac:chgData name="Beata Ciepierska" userId="S::b.ciepierska@spgoworowo.edu.pl::bd759967-6847-468a-9ec5-0814aba4cab8" providerId="AD" clId="Web-{55AE2F17-D794-9EDC-220E-9070E95261E7}" dt="2022-07-01T18:31:06.170" v="236"/>
          <ac:grpSpMkLst>
            <pc:docMk/>
            <pc:sldMk cId="124489595" sldId="281"/>
            <ac:grpSpMk id="27" creationId="{A3C0D298-47AC-4912-8022-B969E5732CB9}"/>
          </ac:grpSpMkLst>
        </pc:grpChg>
        <pc:picChg chg="add mod">
          <ac:chgData name="Beata Ciepierska" userId="S::b.ciepierska@spgoworowo.edu.pl::bd759967-6847-468a-9ec5-0814aba4cab8" providerId="AD" clId="Web-{55AE2F17-D794-9EDC-220E-9070E95261E7}" dt="2022-07-01T18:31:06.170" v="236"/>
          <ac:picMkLst>
            <pc:docMk/>
            <pc:sldMk cId="124489595" sldId="281"/>
            <ac:picMk id="6" creationId="{F721FC71-AE83-0204-FF21-DE898A8CA09F}"/>
          </ac:picMkLst>
        </pc:picChg>
      </pc:sldChg>
      <pc:sldMasterChg chg="del delSldLayout">
        <pc:chgData name="Beata Ciepierska" userId="S::b.ciepierska@spgoworowo.edu.pl::bd759967-6847-468a-9ec5-0814aba4cab8" providerId="AD" clId="Web-{55AE2F17-D794-9EDC-220E-9070E95261E7}" dt="2022-07-01T18:04:34.250" v="31"/>
        <pc:sldMasterMkLst>
          <pc:docMk/>
          <pc:sldMasterMk cId="297554556" sldId="2147483690"/>
        </pc:sldMasterMkLst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51496188" sldId="2147483691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1318930741" sldId="2147483692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2421049031" sldId="2147483693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2446231804" sldId="2147483694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1097715044" sldId="2147483695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533660413" sldId="2147483696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1721104222" sldId="2147483697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2915536335" sldId="2147483698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2656890552" sldId="2147483699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3089867362" sldId="2147483700"/>
          </pc:sldLayoutMkLst>
        </pc:sldLayoutChg>
        <pc:sldLayoutChg chg="del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297554556" sldId="2147483690"/>
            <pc:sldLayoutMk cId="2370588628" sldId="2147483701"/>
          </pc:sldLayoutMkLst>
        </pc:sldLayoutChg>
      </pc:sldMasterChg>
      <pc:sldMasterChg chg="add addSldLayout modSldLayout">
        <pc:chgData name="Beata Ciepierska" userId="S::b.ciepierska@spgoworowo.edu.pl::bd759967-6847-468a-9ec5-0814aba4cab8" providerId="AD" clId="Web-{55AE2F17-D794-9EDC-220E-9070E95261E7}" dt="2022-07-01T18:04:34.250" v="31"/>
        <pc:sldMasterMkLst>
          <pc:docMk/>
          <pc:sldMasterMk cId="433423943" sldId="2147483702"/>
        </pc:sldMasterMkLst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2042956022" sldId="2147483703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3437234076" sldId="2147483704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2769760390" sldId="2147483705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2735912070" sldId="2147483706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831985487" sldId="2147483707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3829628383" sldId="2147483708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653163687" sldId="2147483709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3783846054" sldId="2147483710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4177186527" sldId="2147483711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3318213719" sldId="2147483712"/>
          </pc:sldLayoutMkLst>
        </pc:sldLayoutChg>
        <pc:sldLayoutChg chg="add mod replId">
          <pc:chgData name="Beata Ciepierska" userId="S::b.ciepierska@spgoworowo.edu.pl::bd759967-6847-468a-9ec5-0814aba4cab8" providerId="AD" clId="Web-{55AE2F17-D794-9EDC-220E-9070E95261E7}" dt="2022-07-01T18:04:34.250" v="31"/>
          <pc:sldLayoutMkLst>
            <pc:docMk/>
            <pc:sldMasterMk cId="433423943" sldId="2147483702"/>
            <pc:sldLayoutMk cId="1325499266" sldId="2147483713"/>
          </pc:sldLayoutMkLst>
        </pc:sldLayoutChg>
      </pc:sldMasterChg>
    </pc:docChg>
  </pc:docChgLst>
  <pc:docChgLst>
    <pc:chgData name="Beata Ciepierska" userId="S::b.ciepierska@spgoworowo.edu.pl::bd759967-6847-468a-9ec5-0814aba4cab8" providerId="AD" clId="Web-{9A746984-2BB8-1AB7-7D81-E5EA3AF71C7C}"/>
    <pc:docChg chg="modSld addMainMaster delMainMaster">
      <pc:chgData name="Beata Ciepierska" userId="S::b.ciepierska@spgoworowo.edu.pl::bd759967-6847-468a-9ec5-0814aba4cab8" providerId="AD" clId="Web-{9A746984-2BB8-1AB7-7D81-E5EA3AF71C7C}" dt="2022-07-01T17:57:17.081" v="26"/>
      <pc:docMkLst>
        <pc:docMk/>
      </pc:docMkLst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650317164" sldId="256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1202413432" sldId="258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202413432" sldId="258"/>
            <ac:spMk id="7" creationId="{34E14250-2F2C-05B0-F640-D5396C2D0C9E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072641590" sldId="259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072641590" sldId="259"/>
            <ac:spMk id="2" creationId="{56456583-1A94-7BEA-3673-6B45C14C2C46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072641590" sldId="259"/>
            <ac:spMk id="3" creationId="{B231A0F6-9E44-F176-E468-9F4D1B06E659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3072641590" sldId="259"/>
            <ac:picMk id="5" creationId="{08125084-974B-C712-EBA2-15D0E18AC75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4141352683" sldId="260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4141352683" sldId="260"/>
            <ac:spMk id="2" creationId="{E8ECC8B9-CAB0-4E66-0422-9861099A28D7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4141352683" sldId="260"/>
            <ac:spMk id="3" creationId="{58B8B563-4C27-7A42-8AD8-C9AD94AC10CB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4141352683" sldId="260"/>
            <ac:picMk id="5" creationId="{78C6165A-F9B2-5E4E-25B4-8A0A0BE15E5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187128460" sldId="261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187128460" sldId="261"/>
            <ac:spMk id="2" creationId="{83E0849D-AC65-FD16-D96E-6403641CF5B9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567153010" sldId="262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567153010" sldId="262"/>
            <ac:spMk id="2" creationId="{0BB76070-FCFE-53BD-263A-EF440F90BCB7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567153010" sldId="262"/>
            <ac:spMk id="3" creationId="{CF7AFC03-CFF2-5EBC-9351-F18291C5B797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3567153010" sldId="262"/>
            <ac:picMk id="5" creationId="{8D9DDE1A-1EA1-8045-D46A-6437CF5AFBF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913109901" sldId="263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913109901" sldId="263"/>
            <ac:spMk id="2" creationId="{B2130383-50A7-93C9-AEA8-476540E85C28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913109901" sldId="263"/>
            <ac:spMk id="3" creationId="{64686A3B-71A1-08DF-5B85-4BCDD460DFC2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913109901" sldId="263"/>
            <ac:picMk id="5" creationId="{A200C911-3B06-5929-38E4-EF5E68BA763A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468562032" sldId="264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468562032" sldId="264"/>
            <ac:spMk id="2" creationId="{167C81F4-8989-A621-5F21-55A9C5589292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468562032" sldId="264"/>
            <ac:spMk id="3" creationId="{75DCD16B-0CFA-A16A-4007-AEAB35B82B9F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3468562032" sldId="264"/>
            <ac:picMk id="5" creationId="{383D4BA9-F779-1282-FB68-7659A830201B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380267412" sldId="265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380267412" sldId="265"/>
            <ac:spMk id="2" creationId="{991B18FB-76D4-826C-83D6-B5713FBB4F49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380267412" sldId="265"/>
            <ac:spMk id="3" creationId="{50D51E58-20F0-9226-5B7F-42D9EFE06FD6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3380267412" sldId="265"/>
            <ac:picMk id="5" creationId="{59D898C2-A171-B278-5C8F-8E1D6AE57895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809520972" sldId="266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809520972" sldId="266"/>
            <ac:spMk id="2" creationId="{8F7CF9B2-A7B5-498D-36A8-3182CFFA517C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809520972" sldId="266"/>
            <ac:spMk id="3" creationId="{E25FF1E4-CF69-9125-F530-7F79866AE3C2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1179287000" sldId="267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179287000" sldId="267"/>
            <ac:spMk id="2" creationId="{4F1F298E-790C-D882-25B5-E16AAF9AC5A8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179287000" sldId="267"/>
            <ac:spMk id="3" creationId="{899C90A7-89D8-CCC6-2BF6-1284D91CEF30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1179287000" sldId="267"/>
            <ac:picMk id="5" creationId="{650D711C-C372-8028-6AE8-61587D7EC4B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446302280" sldId="268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446302280" sldId="268"/>
            <ac:spMk id="2" creationId="{49D81A2F-6A57-7B42-F74E-82AA5A0C76D2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446302280" sldId="268"/>
            <ac:spMk id="3" creationId="{E7094E06-4403-1C24-C5EB-764406DAA432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446302280" sldId="268"/>
            <ac:picMk id="5" creationId="{273AB571-A3CE-066A-5997-2F1177D8C75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711010822" sldId="269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711010822" sldId="269"/>
            <ac:spMk id="2" creationId="{56E2A486-8B87-379A-48BC-33CF34BBA5CF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711010822" sldId="269"/>
            <ac:spMk id="3" creationId="{7B7DED25-9584-CFD8-C5DC-7E199D403C3A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711010822" sldId="269"/>
            <ac:picMk id="5" creationId="{566DFDC5-D3FB-D0B1-02DC-3728CC70CD28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790728147" sldId="270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790728147" sldId="270"/>
            <ac:spMk id="2" creationId="{44FF4EC9-FB73-6235-BF18-F54166FDE285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790728147" sldId="270"/>
            <ac:spMk id="3" creationId="{1AA6F534-B6FE-1389-FB9B-79641180DE73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1695013281" sldId="271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695013281" sldId="271"/>
            <ac:spMk id="2" creationId="{F6C38771-5555-3B15-026A-830D938806F6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505740121" sldId="272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505740121" sldId="272"/>
            <ac:spMk id="2" creationId="{54D4F424-92CB-521C-5562-763D0E9C8A31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505740121" sldId="272"/>
            <ac:spMk id="3" creationId="{54FC5791-5EC4-9ACA-F932-DE0A5D46E791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505740121" sldId="272"/>
            <ac:picMk id="5" creationId="{9EC74EEB-84D7-6573-6B7F-7D90347B0DD1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807724004" sldId="273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807724004" sldId="273"/>
            <ac:spMk id="2" creationId="{2A19E769-5C7B-3093-09C4-AC26F8A9B72B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807724004" sldId="273"/>
            <ac:spMk id="3" creationId="{3164FBF3-179A-BE5D-69C8-E7AB5386FD47}"/>
          </ac:spMkLst>
        </pc:spChg>
        <pc:picChg chg="mod ord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3807724004" sldId="273"/>
            <ac:picMk id="5" creationId="{E3822B8E-2925-FBC5-8370-122C3624E896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742384806" sldId="274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742384806" sldId="274"/>
            <ac:spMk id="2" creationId="{F17107BB-3789-B3D2-0FA7-0295D5A9B488}"/>
          </ac:spMkLst>
        </pc:spChg>
      </pc:sldChg>
      <pc:sldChg chg="addSp modSp mod setBg modClrScheme addAnim chgLayout">
        <pc:chgData name="Beata Ciepierska" userId="S::b.ciepierska@spgoworowo.edu.pl::bd759967-6847-468a-9ec5-0814aba4cab8" providerId="AD" clId="Web-{9A746984-2BB8-1AB7-7D81-E5EA3AF71C7C}" dt="2022-07-01T17:57:17.081" v="26"/>
        <pc:sldMkLst>
          <pc:docMk/>
          <pc:sldMk cId="706879931" sldId="275"/>
        </pc:sldMkLst>
        <pc:spChg chg="mod or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2" creationId="{BE79D24D-1972-F37F-1C78-E62160FC8997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6" creationId="{198CE383-5E7E-4B66-B52A-B492AE0F10A5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8" creationId="{9D185A96-18D7-4084-8117-F60559EB2EC0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11" creationId="{80E82CC2-31B4-4592-9C30-6A975D5DEB5B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17" creationId="{EA34A425-32DC-4467-9A4A-9176EC369276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19" creationId="{1BF53389-3CCE-4DFA-9F44-1093CA4DBEA2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21" creationId="{8F3CF990-ACB8-443A-BB74-D36EC8A00B02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25" creationId="{65F94F98-3A57-49AA-838E-91AAF600B6EE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29" creationId="{A0B5529D-5CAA-4BF2-B5C9-34705E7661F9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31" creationId="{FBD68200-BC03-4015-860B-CD5C30CD76B8}"/>
          </ac:spMkLst>
        </pc:spChg>
        <pc:spChg chg="add">
          <ac:chgData name="Beata Ciepierska" userId="S::b.ciepierska@spgoworowo.edu.pl::bd759967-6847-468a-9ec5-0814aba4cab8" providerId="AD" clId="Web-{9A746984-2BB8-1AB7-7D81-E5EA3AF71C7C}" dt="2022-07-01T17:57:17.065" v="25"/>
          <ac:spMkLst>
            <pc:docMk/>
            <pc:sldMk cId="706879931" sldId="275"/>
            <ac:spMk id="33" creationId="{332A6F87-AC28-4AA8-B8A6-AEBC67BD0D64}"/>
          </ac:spMkLst>
        </pc:spChg>
        <pc:picChg chg="add">
          <ac:chgData name="Beata Ciepierska" userId="S::b.ciepierska@spgoworowo.edu.pl::bd759967-6847-468a-9ec5-0814aba4cab8" providerId="AD" clId="Web-{9A746984-2BB8-1AB7-7D81-E5EA3AF71C7C}" dt="2022-07-01T17:57:17.065" v="25"/>
          <ac:picMkLst>
            <pc:docMk/>
            <pc:sldMk cId="706879931" sldId="275"/>
            <ac:picMk id="4" creationId="{2049A0C8-4DD4-4ABB-A614-2328477652AC}"/>
          </ac:picMkLst>
        </pc:picChg>
        <pc:picChg chg="add">
          <ac:chgData name="Beata Ciepierska" userId="S::b.ciepierska@spgoworowo.edu.pl::bd759967-6847-468a-9ec5-0814aba4cab8" providerId="AD" clId="Web-{9A746984-2BB8-1AB7-7D81-E5EA3AF71C7C}" dt="2022-07-01T17:57:17.065" v="25"/>
          <ac:picMkLst>
            <pc:docMk/>
            <pc:sldMk cId="706879931" sldId="275"/>
            <ac:picMk id="5" creationId="{0F6A325A-2919-4123-9174-54EABC5A03AC}"/>
          </ac:picMkLst>
        </pc:picChg>
        <pc:picChg chg="add">
          <ac:chgData name="Beata Ciepierska" userId="S::b.ciepierska@spgoworowo.edu.pl::bd759967-6847-468a-9ec5-0814aba4cab8" providerId="AD" clId="Web-{9A746984-2BB8-1AB7-7D81-E5EA3AF71C7C}" dt="2022-07-01T17:57:17.065" v="25"/>
          <ac:picMkLst>
            <pc:docMk/>
            <pc:sldMk cId="706879931" sldId="275"/>
            <ac:picMk id="23" creationId="{00B98862-BEE1-44FB-A335-A1B9106B445E}"/>
          </ac:picMkLst>
        </pc:picChg>
        <pc:picChg chg="add">
          <ac:chgData name="Beata Ciepierska" userId="S::b.ciepierska@spgoworowo.edu.pl::bd759967-6847-468a-9ec5-0814aba4cab8" providerId="AD" clId="Web-{9A746984-2BB8-1AB7-7D81-E5EA3AF71C7C}" dt="2022-07-01T17:57:17.065" v="25"/>
          <ac:picMkLst>
            <pc:docMk/>
            <pc:sldMk cId="706879931" sldId="275"/>
            <ac:picMk id="27" creationId="{7185CF21-0594-48C0-9F3E-254D6BCE9D9B}"/>
          </ac:picMkLst>
        </pc:picChg>
      </pc:sldChg>
      <pc:sldChg chg="addSp delSp modSp mod modClrScheme delDesignElem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2897454818" sldId="276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2" creationId="{48484B47-FCBA-6344-C625-4F2AFFF84971}"/>
          </ac:spMkLst>
        </pc:spChg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3" creationId="{E92F1DC0-6664-F5ED-C23D-37FA2E679A05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7" creationId="{198CE383-5E7E-4B66-B52A-B492AE0F10A5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9" creationId="{9D185A96-18D7-4084-8117-F60559EB2EC0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12" creationId="{80E82CC2-31B4-4592-9C30-6A975D5DEB5B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18" creationId="{EA34A425-32DC-4467-9A4A-9176EC369276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20" creationId="{1BF53389-3CCE-4DFA-9F44-1093CA4DBEA2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22" creationId="{8F3CF990-ACB8-443A-BB74-D36EC8A00B02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26" creationId="{65F94F98-3A57-49AA-838E-91AAF600B6EE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30" creationId="{A0B5529D-5CAA-4BF2-B5C9-34705E7661F9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32" creationId="{FBD68200-BC03-4015-860B-CD5C30CD76B8}"/>
          </ac:spMkLst>
        </pc:spChg>
        <pc:spChg chg="add del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2897454818" sldId="276"/>
            <ac:spMk id="34" creationId="{332A6F87-AC28-4AA8-B8A6-AEBC67BD0D64}"/>
          </ac:spMkLst>
        </pc:spChg>
        <pc:picChg chg="add del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897454818" sldId="276"/>
            <ac:picMk id="5" creationId="{2049A0C8-4DD4-4ABB-A614-2328477652AC}"/>
          </ac:picMkLst>
        </pc:picChg>
        <pc:picChg chg="add del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897454818" sldId="276"/>
            <ac:picMk id="6" creationId="{0F6A325A-2919-4123-9174-54EABC5A03AC}"/>
          </ac:picMkLst>
        </pc:picChg>
        <pc:picChg chg="add del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897454818" sldId="276"/>
            <ac:picMk id="24" creationId="{00B98862-BEE1-44FB-A335-A1B9106B445E}"/>
          </ac:picMkLst>
        </pc:picChg>
        <pc:picChg chg="add del">
          <ac:chgData name="Beata Ciepierska" userId="S::b.ciepierska@spgoworowo.edu.pl::bd759967-6847-468a-9ec5-0814aba4cab8" providerId="AD" clId="Web-{9A746984-2BB8-1AB7-7D81-E5EA3AF71C7C}" dt="2022-07-01T17:53:14.211" v="23"/>
          <ac:picMkLst>
            <pc:docMk/>
            <pc:sldMk cId="2897454818" sldId="276"/>
            <ac:picMk id="28" creationId="{7185CF21-0594-48C0-9F3E-254D6BCE9D9B}"/>
          </ac:picMkLst>
        </pc:pic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729353311" sldId="277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729353311" sldId="277"/>
            <ac:spMk id="2" creationId="{16181B9D-EFFE-7409-187C-7C14778C988C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589968154" sldId="278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589968154" sldId="278"/>
            <ac:spMk id="2" creationId="{A6774231-2A4F-3114-9F8F-2347CB7D32BF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3384096772" sldId="279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3384096772" sldId="279"/>
            <ac:spMk id="2" creationId="{DFB310D4-4EAB-B431-D5EE-954CF1FF1277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1933324678" sldId="280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933324678" sldId="280"/>
            <ac:spMk id="3" creationId="{084F53BE-9C02-7308-17F7-AC0761CAD952}"/>
          </ac:spMkLst>
        </pc:spChg>
      </pc:sldChg>
      <pc:sldChg chg="modSp mod modClrScheme chgLayout">
        <pc:chgData name="Beata Ciepierska" userId="S::b.ciepierska@spgoworowo.edu.pl::bd759967-6847-468a-9ec5-0814aba4cab8" providerId="AD" clId="Web-{9A746984-2BB8-1AB7-7D81-E5EA3AF71C7C}" dt="2022-07-01T17:53:14.211" v="23"/>
        <pc:sldMkLst>
          <pc:docMk/>
          <pc:sldMk cId="124489595" sldId="281"/>
        </pc:sldMkLst>
        <pc:spChg chg="mod ord">
          <ac:chgData name="Beata Ciepierska" userId="S::b.ciepierska@spgoworowo.edu.pl::bd759967-6847-468a-9ec5-0814aba4cab8" providerId="AD" clId="Web-{9A746984-2BB8-1AB7-7D81-E5EA3AF71C7C}" dt="2022-07-01T17:53:14.211" v="23"/>
          <ac:spMkLst>
            <pc:docMk/>
            <pc:sldMk cId="124489595" sldId="281"/>
            <ac:spMk id="2" creationId="{C3861CE8-6279-6EA2-5470-0D6A0D39E9D3}"/>
          </ac:spMkLst>
        </pc:spChg>
      </pc:sldChg>
      <pc:sldMasterChg chg="add del addSldLayout delSldLayout">
        <pc:chgData name="Beata Ciepierska" userId="S::b.ciepierska@spgoworowo.edu.pl::bd759967-6847-468a-9ec5-0814aba4cab8" providerId="AD" clId="Web-{9A746984-2BB8-1AB7-7D81-E5EA3AF71C7C}" dt="2022-07-01T17:53:14.211" v="23"/>
        <pc:sldMasterMkLst>
          <pc:docMk/>
          <pc:sldMasterMk cId="297554556" sldId="2147483690"/>
        </pc:sldMasterMkLst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51496188" sldId="2147483691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1318930741" sldId="2147483692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2421049031" sldId="2147483693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2446231804" sldId="2147483694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1097715044" sldId="2147483695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533660413" sldId="2147483696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1721104222" sldId="2147483697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2915536335" sldId="2147483698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2656890552" sldId="2147483699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3089867362" sldId="2147483700"/>
          </pc:sldLayoutMkLst>
        </pc:sldLayoutChg>
        <pc:sldLayoutChg chg="add del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297554556" sldId="2147483690"/>
            <pc:sldLayoutMk cId="2370588628" sldId="2147483701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9A746984-2BB8-1AB7-7D81-E5EA3AF71C7C}" dt="2022-07-01T17:53:14.211" v="23"/>
        <pc:sldMasterMkLst>
          <pc:docMk/>
          <pc:sldMasterMk cId="766246542" sldId="2147483702"/>
        </pc:sldMasterMkLst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1211729468" sldId="214748370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141371001" sldId="214748370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4096160052" sldId="214748370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2036639375" sldId="214748370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3076685824" sldId="214748370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2866513129" sldId="214748370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4257357785" sldId="214748370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2523244876" sldId="214748371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2565970283" sldId="214748371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3152485560" sldId="214748371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3442986886" sldId="214748371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946591235" sldId="214748371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838800907" sldId="214748371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4082058861" sldId="214748371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213349509" sldId="214748371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1105972144" sldId="214748371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14.211" v="23"/>
          <pc:sldLayoutMkLst>
            <pc:docMk/>
            <pc:sldMasterMk cId="766246542" sldId="2147483702"/>
            <pc:sldLayoutMk cId="3424075747" sldId="2147483719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9A746984-2BB8-1AB7-7D81-E5EA3AF71C7C}" dt="2022-07-01T17:53:05.554" v="22"/>
        <pc:sldMasterMkLst>
          <pc:docMk/>
          <pc:sldMasterMk cId="3235928878" sldId="2147483720"/>
        </pc:sldMasterMkLst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2393613205" sldId="214748372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4261569696" sldId="214748372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144903955" sldId="214748372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3380146437" sldId="214748372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1296961850" sldId="214748372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849080348" sldId="214748372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301077470" sldId="214748372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3818365423" sldId="214748372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817848392" sldId="214748372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3645204319" sldId="214748373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1048727440" sldId="214748373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569046127" sldId="214748373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3786456978" sldId="214748373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772638851" sldId="214748373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4123768231" sldId="214748373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896358978" sldId="214748373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3:05.554" v="22"/>
          <pc:sldLayoutMkLst>
            <pc:docMk/>
            <pc:sldMasterMk cId="3235928878" sldId="2147483720"/>
            <pc:sldLayoutMk cId="535890726" sldId="2147483737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9A746984-2BB8-1AB7-7D81-E5EA3AF71C7C}" dt="2022-07-01T17:52:56.601" v="21"/>
        <pc:sldMasterMkLst>
          <pc:docMk/>
          <pc:sldMasterMk cId="3419605692" sldId="2147483738"/>
        </pc:sldMasterMkLst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2915411000" sldId="214748373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983510850" sldId="214748374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549292623" sldId="214748374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4204057675" sldId="214748374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06903307" sldId="214748374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3413855292" sldId="214748374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550460734" sldId="214748374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388870167" sldId="214748374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515378213" sldId="214748374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682405072" sldId="214748374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92996880" sldId="214748374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420430103" sldId="214748375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2811900455" sldId="214748375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974744987" sldId="214748375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954879708" sldId="214748375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1929084432" sldId="214748375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56.601" v="21"/>
          <pc:sldLayoutMkLst>
            <pc:docMk/>
            <pc:sldMasterMk cId="3419605692" sldId="2147483738"/>
            <pc:sldLayoutMk cId="3739324957" sldId="2147483755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9A746984-2BB8-1AB7-7D81-E5EA3AF71C7C}" dt="2022-07-01T17:52:36.413" v="15"/>
        <pc:sldMasterMkLst>
          <pc:docMk/>
          <pc:sldMasterMk cId="3251635324" sldId="2147483756"/>
        </pc:sldMasterMkLst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165099881" sldId="214748375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128245623" sldId="214748375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3195562925" sldId="214748375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25166476" sldId="214748376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67881518" sldId="214748376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091057667" sldId="214748376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883587619" sldId="214748376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360241503" sldId="214748376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379716164" sldId="214748376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878526658" sldId="214748376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975766321" sldId="214748376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3261889819" sldId="214748376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3118247147" sldId="214748376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3820048287" sldId="214748377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513724663" sldId="214748377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1074652837" sldId="214748377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36.413" v="15"/>
          <pc:sldLayoutMkLst>
            <pc:docMk/>
            <pc:sldMasterMk cId="3251635324" sldId="2147483756"/>
            <pc:sldLayoutMk cId="2137727727" sldId="2147483773"/>
          </pc:sldLayoutMkLst>
        </pc:sldLayoutChg>
      </pc:sldMasterChg>
      <pc:sldMasterChg chg="add del addSldLayout delSldLayout modSldLayout">
        <pc:chgData name="Beata Ciepierska" userId="S::b.ciepierska@spgoworowo.edu.pl::bd759967-6847-468a-9ec5-0814aba4cab8" providerId="AD" clId="Web-{9A746984-2BB8-1AB7-7D81-E5EA3AF71C7C}" dt="2022-07-01T17:52:28.710" v="14"/>
        <pc:sldMasterMkLst>
          <pc:docMk/>
          <pc:sldMasterMk cId="2060746183" sldId="2147483774"/>
        </pc:sldMasterMkLst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3768136337" sldId="214748377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1991187763" sldId="214748377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2729787360" sldId="214748377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363059343" sldId="214748377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624120557" sldId="214748377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1113036337" sldId="214748378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501947280" sldId="2147483781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2712981163" sldId="2147483782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4086832339" sldId="2147483783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3789811748" sldId="2147483784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3917140074" sldId="2147483785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2090856149" sldId="2147483786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3889411659" sldId="2147483787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1801761745" sldId="2147483788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2810162669" sldId="2147483789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272575978" sldId="2147483790"/>
          </pc:sldLayoutMkLst>
        </pc:sldLayoutChg>
        <pc:sldLayoutChg chg="add del mod replId">
          <pc:chgData name="Beata Ciepierska" userId="S::b.ciepierska@spgoworowo.edu.pl::bd759967-6847-468a-9ec5-0814aba4cab8" providerId="AD" clId="Web-{9A746984-2BB8-1AB7-7D81-E5EA3AF71C7C}" dt="2022-07-01T17:52:28.710" v="14"/>
          <pc:sldLayoutMkLst>
            <pc:docMk/>
            <pc:sldMasterMk cId="2060746183" sldId="2147483774"/>
            <pc:sldLayoutMk cId="1955922583" sldId="2147483791"/>
          </pc:sldLayoutMkLst>
        </pc:sldLayoutChg>
      </pc:sldMasterChg>
    </pc:docChg>
  </pc:docChgLst>
  <pc:docChgLst>
    <pc:chgData name="Natalia Ciepierska" userId="S::bg.n.ciepierska@spgoworowo.edu.pl::be9072e1-7477-44c4-bea7-8be0c9e75efa" providerId="AD" clId="Web-{FB168DD2-1142-435E-0DE9-57CB07E574AD}"/>
    <pc:docChg chg="addSld delSld sldOrd">
      <pc:chgData name="Natalia Ciepierska" userId="S::bg.n.ciepierska@spgoworowo.edu.pl::be9072e1-7477-44c4-bea7-8be0c9e75efa" providerId="AD" clId="Web-{FB168DD2-1142-435E-0DE9-57CB07E574AD}" dt="2022-06-29T22:11:58.509" v="4"/>
      <pc:docMkLst>
        <pc:docMk/>
      </pc:docMkLst>
      <pc:sldChg chg="new ord">
        <pc:chgData name="Natalia Ciepierska" userId="S::bg.n.ciepierska@spgoworowo.edu.pl::be9072e1-7477-44c4-bea7-8be0c9e75efa" providerId="AD" clId="Web-{FB168DD2-1142-435E-0DE9-57CB07E574AD}" dt="2022-06-29T22:11:58.509" v="4"/>
        <pc:sldMkLst>
          <pc:docMk/>
          <pc:sldMk cId="742384806" sldId="274"/>
        </pc:sldMkLst>
      </pc:sldChg>
      <pc:sldChg chg="new del ord">
        <pc:chgData name="Natalia Ciepierska" userId="S::bg.n.ciepierska@spgoworowo.edu.pl::be9072e1-7477-44c4-bea7-8be0c9e75efa" providerId="AD" clId="Web-{FB168DD2-1142-435E-0DE9-57CB07E574AD}" dt="2022-06-29T22:11:52.915" v="2"/>
        <pc:sldMkLst>
          <pc:docMk/>
          <pc:sldMk cId="3687097956" sldId="274"/>
        </pc:sldMkLst>
      </pc:sldChg>
    </pc:docChg>
  </pc:docChgLst>
  <pc:docChgLst>
    <pc:chgData name="Beata Ciepierska" userId="S::b.ciepierska@spgoworowo.edu.pl::bd759967-6847-468a-9ec5-0814aba4cab8" providerId="AD" clId="Web-{E7CD77A2-F4C8-34F7-88F0-DA12420E7ED1}"/>
    <pc:docChg chg="delSld modSld">
      <pc:chgData name="Beata Ciepierska" userId="S::b.ciepierska@spgoworowo.edu.pl::bd759967-6847-468a-9ec5-0814aba4cab8" providerId="AD" clId="Web-{E7CD77A2-F4C8-34F7-88F0-DA12420E7ED1}" dt="2022-07-01T19:56:22.810" v="94" actId="20577"/>
      <pc:docMkLst>
        <pc:docMk/>
      </pc:docMkLst>
      <pc:sldChg chg="del">
        <pc:chgData name="Beata Ciepierska" userId="S::b.ciepierska@spgoworowo.edu.pl::bd759967-6847-468a-9ec5-0814aba4cab8" providerId="AD" clId="Web-{E7CD77A2-F4C8-34F7-88F0-DA12420E7ED1}" dt="2022-07-01T19:52:27.115" v="1"/>
        <pc:sldMkLst>
          <pc:docMk/>
          <pc:sldMk cId="1202413432" sldId="258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31.772" v="2"/>
        <pc:sldMkLst>
          <pc:docMk/>
          <pc:sldMk cId="3072641590" sldId="259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38.444" v="4"/>
        <pc:sldMkLst>
          <pc:docMk/>
          <pc:sldMk cId="4141352683" sldId="260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57.554" v="11"/>
        <pc:sldMkLst>
          <pc:docMk/>
          <pc:sldMk cId="2187128460" sldId="261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59.960" v="12"/>
        <pc:sldMkLst>
          <pc:docMk/>
          <pc:sldMk cId="3567153010" sldId="262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3:02.773" v="13"/>
        <pc:sldMkLst>
          <pc:docMk/>
          <pc:sldMk cId="2913109901" sldId="263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3:09.773" v="15"/>
        <pc:sldMkLst>
          <pc:docMk/>
          <pc:sldMk cId="3468562032" sldId="264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3:06.569" v="14"/>
        <pc:sldMkLst>
          <pc:docMk/>
          <pc:sldMk cId="3380267412" sldId="265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41.241" v="5"/>
        <pc:sldMkLst>
          <pc:docMk/>
          <pc:sldMk cId="809520972" sldId="266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44.116" v="6"/>
        <pc:sldMkLst>
          <pc:docMk/>
          <pc:sldMk cId="1179287000" sldId="267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49.069" v="8"/>
        <pc:sldMkLst>
          <pc:docMk/>
          <pc:sldMk cId="2446302280" sldId="268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54.585" v="10"/>
        <pc:sldMkLst>
          <pc:docMk/>
          <pc:sldMk cId="2711010822" sldId="269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51.319" v="9"/>
        <pc:sldMkLst>
          <pc:docMk/>
          <pc:sldMk cId="2790728147" sldId="270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3:14.507" v="16"/>
        <pc:sldMkLst>
          <pc:docMk/>
          <pc:sldMk cId="1695013281" sldId="271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46.585" v="7"/>
        <pc:sldMkLst>
          <pc:docMk/>
          <pc:sldMk cId="2505740121" sldId="272"/>
        </pc:sldMkLst>
      </pc:sldChg>
      <pc:sldChg chg="del">
        <pc:chgData name="Beata Ciepierska" userId="S::b.ciepierska@spgoworowo.edu.pl::bd759967-6847-468a-9ec5-0814aba4cab8" providerId="AD" clId="Web-{E7CD77A2-F4C8-34F7-88F0-DA12420E7ED1}" dt="2022-07-01T19:52:35.834" v="3"/>
        <pc:sldMkLst>
          <pc:docMk/>
          <pc:sldMk cId="3807724004" sldId="273"/>
        </pc:sldMkLst>
      </pc:sldChg>
      <pc:sldChg chg="modSp">
        <pc:chgData name="Beata Ciepierska" userId="S::b.ciepierska@spgoworowo.edu.pl::bd759967-6847-468a-9ec5-0814aba4cab8" providerId="AD" clId="Web-{E7CD77A2-F4C8-34F7-88F0-DA12420E7ED1}" dt="2022-07-01T19:56:22.810" v="94" actId="20577"/>
        <pc:sldMkLst>
          <pc:docMk/>
          <pc:sldMk cId="2897454818" sldId="276"/>
        </pc:sldMkLst>
        <pc:spChg chg="mod">
          <ac:chgData name="Beata Ciepierska" userId="S::b.ciepierska@spgoworowo.edu.pl::bd759967-6847-468a-9ec5-0814aba4cab8" providerId="AD" clId="Web-{E7CD77A2-F4C8-34F7-88F0-DA12420E7ED1}" dt="2022-07-01T19:56:22.810" v="94" actId="20577"/>
          <ac:spMkLst>
            <pc:docMk/>
            <pc:sldMk cId="2897454818" sldId="276"/>
            <ac:spMk id="2" creationId="{48484B47-FCBA-6344-C625-4F2AFFF84971}"/>
          </ac:spMkLst>
        </pc:spChg>
        <pc:spChg chg="mod">
          <ac:chgData name="Beata Ciepierska" userId="S::b.ciepierska@spgoworowo.edu.pl::bd759967-6847-468a-9ec5-0814aba4cab8" providerId="AD" clId="Web-{E7CD77A2-F4C8-34F7-88F0-DA12420E7ED1}" dt="2022-07-01T19:52:00.755" v="0" actId="20577"/>
          <ac:spMkLst>
            <pc:docMk/>
            <pc:sldMk cId="2897454818" sldId="276"/>
            <ac:spMk id="3" creationId="{E92F1DC0-6664-F5ED-C23D-37FA2E679A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8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62CC39-FC0C-F8D6-E8DF-5E5541CF5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7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107BB-3789-B3D2-0FA7-0295D5A9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057" y="-64180"/>
            <a:ext cx="7913914" cy="3096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Opisy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działań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podjętych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w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ramach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projektu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- "Mazowiecki program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stypendialny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dla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uczniów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szczególnie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uzdolnionych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–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najlepsza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inwestycja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w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człowieka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w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roku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szkolnym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2021/2022"</a:t>
            </a:r>
            <a:br>
              <a:rPr lang="en-US" sz="3300">
                <a:latin typeface="Times New Roman"/>
              </a:rPr>
            </a:b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Natalia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Ciepierska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300" err="1">
                <a:solidFill>
                  <a:srgbClr val="FFFFFF"/>
                </a:solidFill>
                <a:latin typeface="Times New Roman"/>
                <a:cs typeface="Times New Roman"/>
              </a:rPr>
              <a:t>klasa</a:t>
            </a:r>
            <a:r>
              <a:rPr lang="en-US" sz="3300">
                <a:solidFill>
                  <a:srgbClr val="FFFFFF"/>
                </a:solidFill>
                <a:latin typeface="Times New Roman"/>
                <a:cs typeface="Times New Roman"/>
              </a:rPr>
              <a:t> 8c</a:t>
            </a:r>
          </a:p>
        </p:txBody>
      </p:sp>
    </p:spTree>
    <p:extLst>
      <p:ext uri="{BB962C8B-B14F-4D97-AF65-F5344CB8AC3E}">
        <p14:creationId xmlns:p14="http://schemas.microsoft.com/office/powerpoint/2010/main" val="74238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9D24D-1972-F37F-1C78-E62160FC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53" y="1818098"/>
            <a:ext cx="10972812" cy="35540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>
                <a:latin typeface="Times New Roman"/>
                <a:cs typeface="Times New Roman"/>
              </a:rPr>
              <a:t>1. </a:t>
            </a:r>
            <a:r>
              <a:rPr lang="en-US" sz="3600" err="1">
                <a:latin typeface="Times New Roman"/>
                <a:cs typeface="Times New Roman"/>
              </a:rPr>
              <a:t>Określenie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tematu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i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zakresu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działań</a:t>
            </a:r>
            <a:r>
              <a:rPr lang="en-US" sz="3600">
                <a:latin typeface="Times New Roman"/>
                <a:cs typeface="Times New Roman"/>
              </a:rPr>
              <a:t>.</a:t>
            </a:r>
            <a:br>
              <a:rPr lang="en-US" sz="3600">
                <a:latin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2. </a:t>
            </a:r>
            <a:r>
              <a:rPr lang="en-US" sz="3600" err="1">
                <a:latin typeface="Times New Roman"/>
                <a:cs typeface="Times New Roman"/>
              </a:rPr>
              <a:t>Sformułowanie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celów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i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harmonogramu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działań</a:t>
            </a:r>
            <a:r>
              <a:rPr lang="en-US" sz="3600">
                <a:latin typeface="Times New Roman"/>
                <a:cs typeface="Times New Roman"/>
              </a:rPr>
              <a:t>.</a:t>
            </a:r>
            <a:br>
              <a:rPr lang="en-US" sz="3600">
                <a:latin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3. </a:t>
            </a:r>
            <a:r>
              <a:rPr lang="en-US" sz="3600" err="1">
                <a:latin typeface="Times New Roman"/>
                <a:cs typeface="Times New Roman"/>
              </a:rPr>
              <a:t>Udział</a:t>
            </a:r>
            <a:r>
              <a:rPr lang="en-US" sz="3600">
                <a:latin typeface="Times New Roman"/>
                <a:cs typeface="Times New Roman"/>
              </a:rPr>
              <a:t> w </a:t>
            </a:r>
            <a:r>
              <a:rPr lang="en-US" sz="3600" err="1">
                <a:latin typeface="Times New Roman"/>
                <a:cs typeface="Times New Roman"/>
              </a:rPr>
              <a:t>kursie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języka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angielskiego</a:t>
            </a:r>
            <a:r>
              <a:rPr lang="en-US" sz="3600">
                <a:latin typeface="Times New Roman"/>
                <a:cs typeface="Times New Roman"/>
              </a:rPr>
              <a:t>. </a:t>
            </a:r>
            <a:br>
              <a:rPr lang="en-US" sz="3600">
                <a:latin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4. </a:t>
            </a:r>
            <a:r>
              <a:rPr lang="en-US" sz="3600" err="1">
                <a:latin typeface="Times New Roman"/>
                <a:cs typeface="Times New Roman"/>
              </a:rPr>
              <a:t>Wybór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kluczowych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obiektów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związanych</a:t>
            </a:r>
            <a:r>
              <a:rPr lang="en-US" sz="3600">
                <a:latin typeface="Times New Roman"/>
                <a:cs typeface="Times New Roman"/>
              </a:rPr>
              <a:t> z </a:t>
            </a:r>
            <a:r>
              <a:rPr lang="en-US" sz="3600" err="1">
                <a:latin typeface="Times New Roman"/>
                <a:cs typeface="Times New Roman"/>
              </a:rPr>
              <a:t>tematem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projektu</a:t>
            </a:r>
            <a:r>
              <a:rPr lang="en-US" sz="3600">
                <a:latin typeface="Times New Roman"/>
                <a:cs typeface="Times New Roman"/>
              </a:rPr>
              <a:t>.</a:t>
            </a:r>
            <a:br>
              <a:rPr lang="en-US" sz="3600">
                <a:latin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5. </a:t>
            </a:r>
            <a:r>
              <a:rPr lang="en-US" sz="3600" err="1">
                <a:latin typeface="Times New Roman"/>
                <a:cs typeface="Times New Roman"/>
              </a:rPr>
              <a:t>Zbieranie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informacji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na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temat</a:t>
            </a:r>
            <a:r>
              <a:rPr lang="en-US" sz="3600">
                <a:latin typeface="Times New Roman"/>
                <a:cs typeface="Times New Roman"/>
              </a:rPr>
              <a:t>: </a:t>
            </a:r>
            <a:r>
              <a:rPr lang="en-US" sz="3600" err="1">
                <a:latin typeface="Times New Roman"/>
                <a:cs typeface="Times New Roman"/>
              </a:rPr>
              <a:t>tradycji</a:t>
            </a:r>
            <a:r>
              <a:rPr lang="en-US" sz="3600">
                <a:latin typeface="Times New Roman"/>
                <a:cs typeface="Times New Roman"/>
              </a:rPr>
              <a:t>, </a:t>
            </a:r>
            <a:r>
              <a:rPr lang="en-US" sz="3600" err="1">
                <a:latin typeface="Times New Roman"/>
                <a:cs typeface="Times New Roman"/>
              </a:rPr>
              <a:t>zwyczajów</a:t>
            </a:r>
            <a:r>
              <a:rPr lang="en-US" sz="3600">
                <a:latin typeface="Times New Roman"/>
                <a:cs typeface="Times New Roman"/>
              </a:rPr>
              <a:t> 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    </a:t>
            </a:r>
            <a:r>
              <a:rPr lang="en-US" sz="3600" err="1">
                <a:latin typeface="Times New Roman"/>
                <a:cs typeface="Times New Roman"/>
              </a:rPr>
              <a:t>i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codziennego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życia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mieszkanców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Wielkiej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Brytanii</a:t>
            </a:r>
            <a:r>
              <a:rPr lang="en-US" sz="3600">
                <a:latin typeface="Times New Roman"/>
                <a:cs typeface="Times New Roman"/>
              </a:rPr>
              <a:t>. </a:t>
            </a:r>
            <a:br>
              <a:rPr lang="en-US" sz="3600" b="1">
                <a:latin typeface="Times New Roman"/>
              </a:rPr>
            </a:br>
            <a:br>
              <a:rPr lang="en-US" sz="2000"/>
            </a:b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06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81B9D-EFFE-7409-187C-7C14778C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745" y="3981078"/>
            <a:ext cx="6451983" cy="21364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2200" kern="1200">
                <a:solidFill>
                  <a:srgbClr val="FFFFFF"/>
                </a:solidFill>
                <a:latin typeface="Sitka Text"/>
              </a:rPr>
              <a:t>6. Przygotowanie gazetki ściennej na temat: "Tradycje, zwyczaje i codzienne życie </a:t>
            </a:r>
            <a:r>
              <a:rPr lang="pl-PL" sz="2200">
                <a:solidFill>
                  <a:srgbClr val="FFFFFF"/>
                </a:solidFill>
                <a:latin typeface="Sitka Text"/>
              </a:rPr>
              <a:t>mieszkańców</a:t>
            </a:r>
            <a:r>
              <a:rPr lang="pl-PL" sz="2200" kern="1200">
                <a:solidFill>
                  <a:srgbClr val="FFFFFF"/>
                </a:solidFill>
                <a:latin typeface="Sitka Text"/>
              </a:rPr>
              <a:t> Wielkiej Brytanii" w języku angielskim. </a:t>
            </a:r>
            <a:br>
              <a:rPr lang="pl-PL" sz="2200">
                <a:solidFill>
                  <a:srgbClr val="FFFFFF"/>
                </a:solidFill>
                <a:latin typeface="Sitka Text"/>
              </a:rPr>
            </a:br>
            <a:r>
              <a:rPr lang="pl-PL" sz="2200">
                <a:solidFill>
                  <a:srgbClr val="FFFFFF"/>
                </a:solidFill>
                <a:latin typeface="Sitka Text"/>
              </a:rPr>
              <a:t>Zaprezentowanie gazetki podczas "Dnia językowego" i umieszczenie</a:t>
            </a:r>
            <a:r>
              <a:rPr lang="pl-PL" sz="2200" kern="1200">
                <a:solidFill>
                  <a:srgbClr val="FFFFFF"/>
                </a:solidFill>
                <a:latin typeface="Sitka Text"/>
              </a:rPr>
              <a:t> jej na tablicy informacyjnej w pracowni języka angielskiego</a:t>
            </a:r>
            <a:r>
              <a:rPr lang="pl-PL" sz="2200">
                <a:solidFill>
                  <a:srgbClr val="FFFFFF"/>
                </a:solidFill>
                <a:latin typeface="Sitka Text"/>
              </a:rPr>
              <a:t>.</a:t>
            </a:r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A5EB10CC-4A3E-0649-F3D8-D4F0AA13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33" b="25088"/>
          <a:stretch/>
        </p:blipFill>
        <p:spPr>
          <a:xfrm>
            <a:off x="245064" y="224972"/>
            <a:ext cx="4284728" cy="3123595"/>
          </a:xfrm>
          <a:prstGeom prst="rect">
            <a:avLst/>
          </a:prstGeom>
        </p:spPr>
      </p:pic>
      <p:pic>
        <p:nvPicPr>
          <p:cNvPr id="5" name="Obraz 5" descr="Obraz zawierający tekst, gazeta&#10;&#10;Opis wygenerowany automatycznie">
            <a:extLst>
              <a:ext uri="{FF2B5EF4-FFF2-40B4-BE49-F238E27FC236}">
                <a16:creationId xmlns:a16="http://schemas.microsoft.com/office/drawing/2014/main" id="{05B0A10D-F89F-6E2D-9F20-41C05725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21144" r="254" b="15672"/>
          <a:stretch/>
        </p:blipFill>
        <p:spPr>
          <a:xfrm>
            <a:off x="4626860" y="224972"/>
            <a:ext cx="3470485" cy="3078935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6B6526C6-D88A-97A6-F0F3-4421D0CCE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8" r="-3" b="27473"/>
          <a:stretch/>
        </p:blipFill>
        <p:spPr>
          <a:xfrm>
            <a:off x="8191332" y="224973"/>
            <a:ext cx="3608161" cy="3082579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7336EF47-9162-FE59-159A-EDC6119C6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95"/>
          <a:stretch/>
        </p:blipFill>
        <p:spPr>
          <a:xfrm>
            <a:off x="245064" y="3545720"/>
            <a:ext cx="4293456" cy="29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2C94C9-B82A-48C3-BD69-7CBA48A91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1E64716E-0F4E-233A-F826-71781C55F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9" r="-1" b="21095"/>
          <a:stretch/>
        </p:blipFill>
        <p:spPr>
          <a:xfrm rot="16200000">
            <a:off x="423455" y="133582"/>
            <a:ext cx="4005687" cy="3923827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EE08F589-C4F3-F4B7-0ABA-3F63E7E2A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5" b="18074"/>
          <a:stretch/>
        </p:blipFill>
        <p:spPr>
          <a:xfrm>
            <a:off x="4442642" y="353882"/>
            <a:ext cx="3429000" cy="3504946"/>
          </a:xfrm>
          <a:prstGeom prst="rect">
            <a:avLst/>
          </a:prstGeom>
        </p:spPr>
      </p:pic>
      <p:pic>
        <p:nvPicPr>
          <p:cNvPr id="5" name="Obraz 5" descr="Obraz zawierający tekst, książka, wizytówka&#10;&#10;Opis wygenerowany automatycznie">
            <a:extLst>
              <a:ext uri="{FF2B5EF4-FFF2-40B4-BE49-F238E27FC236}">
                <a16:creationId xmlns:a16="http://schemas.microsoft.com/office/drawing/2014/main" id="{1B9C6F9F-1454-B81F-145A-1E7EAC6E7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48" b="13291"/>
          <a:stretch/>
        </p:blipFill>
        <p:spPr>
          <a:xfrm>
            <a:off x="7826578" y="179719"/>
            <a:ext cx="3842657" cy="3929488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EE9B0D7E-5EE2-44F0-A129-953368F2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E04B898-55B5-4483-A300-BE9D6E7A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28286B4-69CF-4765-9DED-7789C6E0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8CFDBBE2-7020-4686-9592-B4E7B90AB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FEA09CC4-70CE-4FB7-A80B-C40038DD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DBA34636-6CFB-482C-8C47-97F5BA6D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3356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774231-2A4F-3114-9F8F-2347CB7D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18" y="4267831"/>
            <a:ext cx="10304711" cy="16158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7.Wykonanie "Mini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książki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"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na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temat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: </a:t>
            </a:r>
            <a:br>
              <a:rPr lang="en-US" sz="2800">
                <a:solidFill>
                  <a:srgbClr val="FEFFFF"/>
                </a:solidFill>
                <a:latin typeface="Times New Roman"/>
                <a:cs typeface="Times New Roman"/>
              </a:rPr>
            </a:br>
            <a:r>
              <a:rPr lang="en-US" sz="2800">
                <a:solidFill>
                  <a:srgbClr val="FEFFFF"/>
                </a:solidFill>
                <a:latin typeface="Times New Roman"/>
                <a:cs typeface="Times New Roman"/>
              </a:rPr>
              <a:t>"Tradycji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,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zwyczajów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i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codziennego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życia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mieszkańców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 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Wielkiej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Brytanii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" w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języku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angielskim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.</a:t>
            </a:r>
            <a:br>
              <a:rPr lang="en-US" sz="2800" kern="1200">
                <a:latin typeface="Times New Roman"/>
              </a:rPr>
            </a:b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Książeczka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znajduje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się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w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pracowni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języka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rgbClr val="FEFFFF"/>
                </a:solidFill>
                <a:latin typeface="Times New Roman"/>
                <a:cs typeface="Times New Roman"/>
              </a:rPr>
              <a:t>angielskiego</a:t>
            </a:r>
            <a:r>
              <a:rPr lang="en-US" sz="2800" kern="1200">
                <a:solidFill>
                  <a:srgbClr val="FEFFFF"/>
                </a:solidFill>
                <a:latin typeface="Times New Roman"/>
                <a:cs typeface="Times New Roman"/>
              </a:rPr>
              <a:t>.</a:t>
            </a:r>
            <a:endParaRPr lang="en-US" sz="2800">
              <a:latin typeface="Times New Roman"/>
              <a:cs typeface="Times New Roman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9945C2-BBB6-4DA0-996B-327C8F288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3530" y="593375"/>
            <a:ext cx="0" cy="350215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9C124B-28DA-40D4-82ED-1C1337841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1896" y="593375"/>
            <a:ext cx="0" cy="350215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9FEAF1-2076-4A67-8752-2C1954D14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356" y="4095527"/>
            <a:ext cx="1030528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8">
            <a:extLst>
              <a:ext uri="{FF2B5EF4-FFF2-40B4-BE49-F238E27FC236}">
                <a16:creationId xmlns:a16="http://schemas.microsoft.com/office/drawing/2014/main" id="{06243D0D-D4F0-4E7A-B17B-CBA0D6F6A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B310D4-4EAB-B431-D5EE-954CF1FF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071" y="967531"/>
            <a:ext cx="4239706" cy="31503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200">
                <a:latin typeface="Times New Roman"/>
                <a:cs typeface="Times New Roman"/>
              </a:rPr>
              <a:t>8. </a:t>
            </a:r>
            <a:r>
              <a:rPr lang="en-US" sz="3200" err="1">
                <a:latin typeface="Times New Roman"/>
                <a:cs typeface="Times New Roman"/>
              </a:rPr>
              <a:t>Wykonanie</a:t>
            </a:r>
            <a:r>
              <a:rPr lang="en-US" sz="3200">
                <a:latin typeface="Times New Roman"/>
                <a:cs typeface="Times New Roman"/>
              </a:rPr>
              <a:t> </a:t>
            </a:r>
            <a:br>
              <a:rPr lang="en-US" sz="3200">
                <a:latin typeface="Times New Roman"/>
                <a:cs typeface="Times New Roman"/>
              </a:rPr>
            </a:br>
            <a:r>
              <a:rPr lang="en-US" sz="3200" err="1">
                <a:latin typeface="Times New Roman"/>
                <a:cs typeface="Times New Roman"/>
              </a:rPr>
              <a:t>kolażu</a:t>
            </a:r>
            <a:br>
              <a:rPr lang="en-US" sz="3200">
                <a:latin typeface="Times New Roman"/>
                <a:cs typeface="Times New Roman"/>
              </a:rPr>
            </a:br>
            <a:r>
              <a:rPr lang="en-US" sz="3200" err="1">
                <a:latin typeface="Times New Roman"/>
                <a:cs typeface="Times New Roman"/>
              </a:rPr>
              <a:t>zdjęć</a:t>
            </a:r>
            <a:r>
              <a:rPr lang="en-US" sz="3200">
                <a:latin typeface="Times New Roman"/>
                <a:cs typeface="Times New Roman"/>
              </a:rPr>
              <a:t> </a:t>
            </a:r>
            <a:br>
              <a:rPr lang="en-US" sz="3200">
                <a:latin typeface="Times New Roman"/>
                <a:cs typeface="Times New Roman"/>
              </a:rPr>
            </a:br>
            <a:r>
              <a:rPr lang="en-US" sz="3200">
                <a:latin typeface="Times New Roman"/>
                <a:cs typeface="Times New Roman"/>
              </a:rPr>
              <a:t>z </a:t>
            </a:r>
            <a:r>
              <a:rPr lang="en-US" sz="3200" err="1">
                <a:latin typeface="Times New Roman"/>
                <a:cs typeface="Times New Roman"/>
              </a:rPr>
              <a:t>najpopularniejszymi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świętami</a:t>
            </a:r>
            <a:r>
              <a:rPr lang="en-US" sz="3200">
                <a:latin typeface="Times New Roman"/>
                <a:cs typeface="Times New Roman"/>
              </a:rPr>
              <a:t> </a:t>
            </a:r>
            <a:br>
              <a:rPr lang="en-US" sz="3200">
                <a:latin typeface="Times New Roman"/>
                <a:cs typeface="Times New Roman"/>
              </a:rPr>
            </a:br>
            <a:r>
              <a:rPr lang="en-US" sz="3200" err="1">
                <a:latin typeface="Times New Roman"/>
                <a:cs typeface="Times New Roman"/>
              </a:rPr>
              <a:t>i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zwyczajami</a:t>
            </a:r>
            <a:r>
              <a:rPr lang="en-US" sz="3200">
                <a:latin typeface="Times New Roman"/>
                <a:cs typeface="Times New Roman"/>
              </a:rPr>
              <a:t> </a:t>
            </a:r>
            <a:br>
              <a:rPr lang="en-US" sz="3200">
                <a:latin typeface="Times New Roman"/>
                <a:cs typeface="Times New Roman"/>
              </a:rPr>
            </a:br>
            <a:r>
              <a:rPr lang="en-US" sz="3200" err="1">
                <a:latin typeface="Times New Roman"/>
                <a:cs typeface="Times New Roman"/>
              </a:rPr>
              <a:t>anglików</a:t>
            </a:r>
            <a:r>
              <a:rPr lang="en-US" sz="3200">
                <a:latin typeface="Times New Roman"/>
                <a:cs typeface="Times New Roman"/>
              </a:rPr>
              <a:t>.</a:t>
            </a:r>
            <a:endParaRPr lang="en-US" sz="3200">
              <a:ea typeface="Calibri Light"/>
              <a:cs typeface="Calibri Light"/>
            </a:endParaRPr>
          </a:p>
        </p:txBody>
      </p:sp>
      <p:sp>
        <p:nvSpPr>
          <p:cNvPr id="51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2A1E6EB-FFAB-7929-BFF3-829EC95D1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6" r="9005" b="-1"/>
          <a:stretch/>
        </p:blipFill>
        <p:spPr>
          <a:xfrm>
            <a:off x="1" y="10"/>
            <a:ext cx="8748437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409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osoba, wewnątrz, pomieszczenie&#10;&#10;Opis wygenerowany automatycznie">
            <a:extLst>
              <a:ext uri="{FF2B5EF4-FFF2-40B4-BE49-F238E27FC236}">
                <a16:creationId xmlns:a16="http://schemas.microsoft.com/office/drawing/2014/main" id="{4D2217B9-A483-7AF8-2558-A645C172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20" r="-5" b="7826"/>
          <a:stretch/>
        </p:blipFill>
        <p:spPr>
          <a:xfrm>
            <a:off x="3559122" y="1714203"/>
            <a:ext cx="3931919" cy="3714206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Obraz 5" descr="Obraz zawierający tekst, wewnątrz, osoba, ściana&#10;&#10;Opis wygenerowany automatycznie">
            <a:extLst>
              <a:ext uri="{FF2B5EF4-FFF2-40B4-BE49-F238E27FC236}">
                <a16:creationId xmlns:a16="http://schemas.microsoft.com/office/drawing/2014/main" id="{E7854077-E8A6-44C0-F4F1-ABE3C9832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74" r="2" b="3592"/>
          <a:stretch/>
        </p:blipFill>
        <p:spPr>
          <a:xfrm>
            <a:off x="20" y="10"/>
            <a:ext cx="3967953" cy="3818698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Obraz 6" descr="Obraz zawierający tekst, osoba, wewnątrz, pomieszczenie&#10;&#10;Opis wygenerowany automatycznie">
            <a:extLst>
              <a:ext uri="{FF2B5EF4-FFF2-40B4-BE49-F238E27FC236}">
                <a16:creationId xmlns:a16="http://schemas.microsoft.com/office/drawing/2014/main" id="{5BF8CC8C-3CF7-D893-68AA-B1881992E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20" r="-1" b="10540"/>
          <a:stretch/>
        </p:blipFill>
        <p:spPr>
          <a:xfrm>
            <a:off x="4825" y="3081975"/>
            <a:ext cx="4178328" cy="3776034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4F53BE-9C02-7308-17F7-AC0761CA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791" y="1638268"/>
            <a:ext cx="4613828" cy="37888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000">
                <a:latin typeface="Sitka Text"/>
                <a:cs typeface="Calibri"/>
              </a:rPr>
              <a:t>9. Przygotowanie i przeprowadzenie pogadanki na lekcji języka angielskiego </a:t>
            </a:r>
          </a:p>
          <a:p>
            <a:pPr marL="0" indent="0">
              <a:buNone/>
            </a:pPr>
            <a:r>
              <a:rPr lang="pl-PL" sz="3000">
                <a:latin typeface="Sitka Text"/>
                <a:cs typeface="Calibri"/>
              </a:rPr>
              <a:t>w klasie 8c na temat: tradycji, zwyczajów i codziennego życia mieszkańców Wielkiej Brytanii.</a:t>
            </a:r>
            <a:endParaRPr lang="pl-PL" sz="3000">
              <a:latin typeface="Sitka Text"/>
            </a:endParaRPr>
          </a:p>
          <a:p>
            <a:endParaRPr lang="pl-P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324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861CE8-6279-6EA2-5470-0D6A0D39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2" y="2254498"/>
            <a:ext cx="6464346" cy="49913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10.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Nagranie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filmu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video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na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temat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podejmowanych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działań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w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związku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z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realizacją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projektu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stypendialnego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w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języku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angielskim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br>
              <a:rPr lang="en-US" sz="2800" kern="1200">
                <a:latin typeface="Times New Roman"/>
              </a:rPr>
            </a:b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Zaprezentowanie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omówienie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efektów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pracy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podczas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"Dnia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językowego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" 02.06.2022.</a:t>
            </a:r>
            <a:br>
              <a:rPr lang="en-US" sz="2800" kern="1200">
                <a:latin typeface="Times New Roman"/>
              </a:rPr>
            </a:b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Umieszczenie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filmu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na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stronie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err="1">
                <a:solidFill>
                  <a:schemeClr val="bg1"/>
                </a:solidFill>
                <a:latin typeface="Times New Roman"/>
                <a:cs typeface="Times New Roman"/>
              </a:rPr>
              <a:t>szkoły</a:t>
            </a:r>
            <a:r>
              <a:rPr lang="en-US" sz="2800" kern="12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br>
              <a:rPr lang="en-US" sz="2800" kern="1200">
                <a:latin typeface="Times New Roman"/>
              </a:rPr>
            </a:br>
            <a:br>
              <a:rPr lang="en-US" sz="2200" kern="1200"/>
            </a:br>
            <a:endParaRPr lang="en-US" sz="2200" kern="1200">
              <a:solidFill>
                <a:schemeClr val="bg1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Graphic 5" descr="Video camera">
            <a:extLst>
              <a:ext uri="{FF2B5EF4-FFF2-40B4-BE49-F238E27FC236}">
                <a16:creationId xmlns:a16="http://schemas.microsoft.com/office/drawing/2014/main" id="{F721FC71-AE83-0204-FF21-DE898A8C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569" y="2705024"/>
            <a:ext cx="2493913" cy="24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484B47-FCBA-6344-C625-4F2AFFF8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5" y="325369"/>
            <a:ext cx="4912887" cy="39706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000" kern="1200">
                <a:latin typeface="Times New Roman"/>
                <a:cs typeface="Times New Roman"/>
              </a:rPr>
              <a:t>11. </a:t>
            </a:r>
            <a:r>
              <a:rPr lang="en-US" sz="3000" kern="1200" err="1">
                <a:latin typeface="Times New Roman"/>
                <a:cs typeface="Times New Roman"/>
              </a:rPr>
              <a:t>Przygotowanie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prezentacji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multimedialnej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na</a:t>
            </a:r>
            <a:r>
              <a:rPr lang="en-US" sz="3000" kern="1200">
                <a:latin typeface="Times New Roman"/>
                <a:cs typeface="Times New Roman"/>
              </a:rPr>
              <a:t> </a:t>
            </a:r>
            <a:r>
              <a:rPr lang="en-US" sz="3000" kern="1200" err="1">
                <a:latin typeface="Times New Roman"/>
                <a:cs typeface="Times New Roman"/>
              </a:rPr>
              <a:t>temat</a:t>
            </a:r>
            <a:r>
              <a:rPr lang="en-US" sz="3000" kern="1200">
                <a:latin typeface="Times New Roman"/>
                <a:cs typeface="Times New Roman"/>
              </a:rPr>
              <a:t>: "</a:t>
            </a:r>
            <a:r>
              <a:rPr lang="en-US" sz="3000" kern="1200" err="1">
                <a:latin typeface="Times New Roman"/>
                <a:cs typeface="Times New Roman"/>
              </a:rPr>
              <a:t>Tradycje</a:t>
            </a:r>
            <a:r>
              <a:rPr lang="en-US" sz="3000" kern="1200">
                <a:latin typeface="Times New Roman"/>
                <a:cs typeface="Times New Roman"/>
              </a:rPr>
              <a:t>, </a:t>
            </a:r>
            <a:r>
              <a:rPr lang="en-US" sz="3000" kern="1200" err="1">
                <a:latin typeface="Times New Roman"/>
                <a:cs typeface="Times New Roman"/>
              </a:rPr>
              <a:t>zwyczaje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i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codzienne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życie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mieszkańców</a:t>
            </a:r>
            <a:r>
              <a:rPr lang="en-US" sz="3000" kern="1200">
                <a:latin typeface="Times New Roman"/>
                <a:cs typeface="Times New Roman"/>
              </a:rPr>
              <a:t> </a:t>
            </a:r>
            <a:r>
              <a:rPr lang="en-US" sz="3000" kern="1200" err="1">
                <a:latin typeface="Times New Roman"/>
                <a:cs typeface="Times New Roman"/>
              </a:rPr>
              <a:t>Wielkiej</a:t>
            </a:r>
            <a:r>
              <a:rPr lang="en-US" sz="3000" kern="1200">
                <a:latin typeface="Times New Roman"/>
                <a:cs typeface="Times New Roman"/>
              </a:rPr>
              <a:t> </a:t>
            </a:r>
            <a:r>
              <a:rPr lang="en-US" sz="3000" kern="1200" err="1">
                <a:latin typeface="Times New Roman"/>
                <a:cs typeface="Times New Roman"/>
              </a:rPr>
              <a:t>Brytanii</a:t>
            </a:r>
            <a:r>
              <a:rPr lang="en-US" sz="3000" kern="1200">
                <a:latin typeface="Times New Roman"/>
                <a:cs typeface="Times New Roman"/>
              </a:rPr>
              <a:t>" w </a:t>
            </a:r>
            <a:r>
              <a:rPr lang="en-US" sz="3000" kern="1200" err="1">
                <a:latin typeface="Times New Roman"/>
                <a:cs typeface="Times New Roman"/>
              </a:rPr>
              <a:t>języku</a:t>
            </a:r>
            <a:r>
              <a:rPr lang="en-US" sz="3000" kern="1200">
                <a:latin typeface="Times New Roman"/>
                <a:cs typeface="Times New Roman"/>
              </a:rPr>
              <a:t> </a:t>
            </a:r>
            <a:r>
              <a:rPr lang="en-US" sz="3000" kern="1200" err="1">
                <a:latin typeface="Times New Roman"/>
                <a:cs typeface="Times New Roman"/>
              </a:rPr>
              <a:t>angielskim</a:t>
            </a:r>
            <a:br>
              <a:rPr lang="en-US" sz="3000">
                <a:latin typeface="Times New Roman"/>
                <a:cs typeface="Times New Roman"/>
              </a:rPr>
            </a:br>
            <a:r>
              <a:rPr lang="en-US" sz="3000" err="1">
                <a:latin typeface="Times New Roman"/>
                <a:cs typeface="Times New Roman"/>
              </a:rPr>
              <a:t>Umieszczenie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prezentacji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na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stronie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szkoły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podstawowej</a:t>
            </a:r>
            <a:r>
              <a:rPr lang="en-US" sz="3000">
                <a:latin typeface="Times New Roman"/>
                <a:cs typeface="Times New Roman"/>
              </a:rPr>
              <a:t> </a:t>
            </a:r>
            <a:br>
              <a:rPr lang="en-US" sz="3000">
                <a:latin typeface="Times New Roman"/>
                <a:cs typeface="Times New Roman"/>
              </a:rPr>
            </a:br>
            <a:r>
              <a:rPr lang="en-US" sz="3000">
                <a:latin typeface="Times New Roman"/>
                <a:cs typeface="Times New Roman"/>
              </a:rPr>
              <a:t>w </a:t>
            </a:r>
            <a:r>
              <a:rPr lang="en-US" sz="3000" err="1">
                <a:latin typeface="Times New Roman"/>
                <a:cs typeface="Times New Roman"/>
              </a:rPr>
              <a:t>Goworowie</a:t>
            </a:r>
            <a:r>
              <a:rPr lang="en-US" sz="3000">
                <a:latin typeface="Times New Roman"/>
                <a:cs typeface="Times New Roman"/>
              </a:rPr>
              <a:t>.</a:t>
            </a:r>
            <a:endParaRPr lang="en-US"/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2F1DC0-6664-F5ED-C23D-37FA2E67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104470"/>
            <a:ext cx="4243589" cy="1089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kern="1200">
              <a:latin typeface="Times New Roman"/>
              <a:cs typeface="Times New Roman"/>
            </a:endParaRPr>
          </a:p>
        </p:txBody>
      </p:sp>
      <p:pic>
        <p:nvPicPr>
          <p:cNvPr id="41" name="Picture 40" descr="Pusta biurko i tablica">
            <a:extLst>
              <a:ext uri="{FF2B5EF4-FFF2-40B4-BE49-F238E27FC236}">
                <a16:creationId xmlns:a16="http://schemas.microsoft.com/office/drawing/2014/main" id="{98B179BA-06A6-A862-0227-14D6C9ADB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" r="24017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74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10DA07-ABF9-9ABD-D171-51E34A404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709" b="4082"/>
          <a:stretch/>
        </p:blipFill>
        <p:spPr>
          <a:xfrm>
            <a:off x="-27522" y="82628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0292" y="966466"/>
            <a:ext cx="11064863" cy="3353859"/>
          </a:xfrm>
        </p:spPr>
        <p:txBody>
          <a:bodyPr>
            <a:normAutofit/>
          </a:bodyPr>
          <a:lstStyle/>
          <a:p>
            <a:r>
              <a:rPr lang="en-BZ">
                <a:latin typeface="Cooper Black"/>
                <a:ea typeface="+mj-lt"/>
                <a:cs typeface="+mj-lt"/>
              </a:rPr>
              <a:t>Traditions, customs and everyday life of the British people</a:t>
            </a:r>
            <a:r>
              <a:rPr lang="en-BZ">
                <a:solidFill>
                  <a:schemeClr val="bg1"/>
                </a:solidFill>
                <a:latin typeface="Cooper Black"/>
                <a:ea typeface="+mj-lt"/>
                <a:cs typeface="+mj-lt"/>
              </a:rPr>
              <a:t> </a:t>
            </a:r>
            <a:endParaRPr lang="en-BZ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00543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noProof="1">
                <a:solidFill>
                  <a:srgbClr val="FFFFFF"/>
                </a:solidFill>
                <a:latin typeface="Times New Roman"/>
                <a:cs typeface="Calibri"/>
              </a:rPr>
              <a:t>Natalia Ciepierska </a:t>
            </a:r>
            <a:endParaRPr lang="pl-PL" noProof="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Opisy działań podjętych w ramach projektu - "Mazowiecki program stypendialny dla uczniów szczególnie uzdolnionych – najlepsza inwestycja w człowieka w roku szkolnym 2021/2022" Natalia Ciepierska klasa 8c</vt:lpstr>
      <vt:lpstr>1. Określenie tematu i zakresu działań. 2. Sformułowanie celów i harmonogramu działań. 3. Udział w kursie języka angielskiego.  4. Wybór kluczowych obiektów związanych z tematem projektu. 5. Zbieranie informacji na temat: tradycji, zwyczajów      i codziennego życia mieszkanców Wielkiej Brytanii.    </vt:lpstr>
      <vt:lpstr>6. Przygotowanie gazetki ściennej na temat: "Tradycje, zwyczaje i codzienne życie mieszkańców Wielkiej Brytanii" w języku angielskim.  Zaprezentowanie gazetki podczas "Dnia językowego" i umieszczenie jej na tablicy informacyjnej w pracowni języka angielskiego.</vt:lpstr>
      <vt:lpstr>7.Wykonanie "Mini książki" na temat:  "Tradycji, zwyczajów i codziennego życia mieszkańców Wielkiej Brytanii" w języku angielskim. Książeczka znajduje się w pracowni języka angielskiego.</vt:lpstr>
      <vt:lpstr>8. Wykonanie  kolażu zdjęć  z najpopularniejszymi świętami  i zwyczajami  anglików.</vt:lpstr>
      <vt:lpstr>PowerPoint Presentation</vt:lpstr>
      <vt:lpstr>10. Nagranie filmu video na temat podejmowanych działań w związku z realizacją projektu stypendialnego w języku angielskim.  Zaprezentowanie i omówienie efektów pracy podczas "Dnia językowego" 02.06.2022. Umieszczenie filmu na stronie szkoły.  </vt:lpstr>
      <vt:lpstr>11. Przygotowanie prezentacji multimedialnej na temat: "Tradycje, zwyczaje i codzienne życie mieszkańców Wielkiej Brytanii" w języku angielskim Umieszczenie prezentacji na stronie szkoły podstawowej  w Goworowie.</vt:lpstr>
      <vt:lpstr>Traditions, customs and everyday life of the British people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2022-05-03T19:56:50Z</dcterms:created>
  <dcterms:modified xsi:type="dcterms:W3CDTF">2022-07-01T19:59:30Z</dcterms:modified>
</cp:coreProperties>
</file>